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329" r:id="rId4"/>
    <p:sldId id="330" r:id="rId5"/>
    <p:sldId id="333" r:id="rId6"/>
    <p:sldId id="331" r:id="rId7"/>
    <p:sldId id="334" r:id="rId8"/>
    <p:sldId id="318" r:id="rId9"/>
    <p:sldId id="312" r:id="rId10"/>
    <p:sldId id="332" r:id="rId11"/>
    <p:sldId id="335" r:id="rId12"/>
  </p:sldIdLst>
  <p:sldSz cx="9245600" cy="6840538"/>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B2B2B2"/>
    <a:srgbClr val="C08B08"/>
    <a:srgbClr val="DDDDDD"/>
    <a:srgbClr val="8C4EA2"/>
    <a:srgbClr val="4F2F68"/>
    <a:srgbClr val="6600CC"/>
    <a:srgbClr val="404F21"/>
    <a:srgbClr val="A3CD5A"/>
    <a:srgbClr val="CAE2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999BE-42FC-4C4F-A778-1B68E5A9DBBF}" v="17" dt="2023-05-07T07:09:44.171"/>
    <p1510:client id="{F212702E-236B-4959-B623-49B675EF7A4F}" v="2" dt="2023-05-07T14:08:00.214"/>
  </p1510:revLst>
</p1510:revInfo>
</file>

<file path=ppt/tableStyles.xml><?xml version="1.0" encoding="utf-8"?>
<a:tblStyleLst xmlns:a="http://schemas.openxmlformats.org/drawingml/2006/main" def="{5C22544A-7EE6-4342-B048-85BDC9FD1C3A}">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2" autoAdjust="0"/>
    <p:restoredTop sz="91680" autoAdjust="0"/>
  </p:normalViewPr>
  <p:slideViewPr>
    <p:cSldViewPr>
      <p:cViewPr varScale="1">
        <p:scale>
          <a:sx n="150" d="100"/>
          <a:sy n="150" d="100"/>
        </p:scale>
        <p:origin x="2256" y="108"/>
      </p:cViewPr>
      <p:guideLst>
        <p:guide orient="horz" pos="2155"/>
        <p:guide pos="29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나 현희" userId="a7b73e83492eed8a" providerId="LiveId" clId="{F212702E-236B-4959-B623-49B675EF7A4F}"/>
    <pc:docChg chg="custSel modSld">
      <pc:chgData name="나 현희" userId="a7b73e83492eed8a" providerId="LiveId" clId="{F212702E-236B-4959-B623-49B675EF7A4F}" dt="2023-05-07T23:16:53.422" v="196" actId="20577"/>
      <pc:docMkLst>
        <pc:docMk/>
      </pc:docMkLst>
      <pc:sldChg chg="modSp mod modNotesTx">
        <pc:chgData name="나 현희" userId="a7b73e83492eed8a" providerId="LiveId" clId="{F212702E-236B-4959-B623-49B675EF7A4F}" dt="2023-05-07T23:16:13.078" v="193" actId="20577"/>
        <pc:sldMkLst>
          <pc:docMk/>
          <pc:sldMk cId="2636684587" sldId="309"/>
        </pc:sldMkLst>
        <pc:spChg chg="mod">
          <ac:chgData name="나 현희" userId="a7b73e83492eed8a" providerId="LiveId" clId="{F212702E-236B-4959-B623-49B675EF7A4F}" dt="2023-05-07T14:07:04.205" v="164" actId="14100"/>
          <ac:spMkLst>
            <pc:docMk/>
            <pc:sldMk cId="2636684587" sldId="309"/>
            <ac:spMk id="18" creationId="{F198F75F-36C7-3C73-EF54-6E4A2DF56C64}"/>
          </ac:spMkLst>
        </pc:spChg>
        <pc:picChg chg="mod">
          <ac:chgData name="나 현희" userId="a7b73e83492eed8a" providerId="LiveId" clId="{F212702E-236B-4959-B623-49B675EF7A4F}" dt="2023-05-07T14:06:59.916" v="163" actId="1076"/>
          <ac:picMkLst>
            <pc:docMk/>
            <pc:sldMk cId="2636684587" sldId="309"/>
            <ac:picMk id="17" creationId="{E7E32411-40C9-02B7-3DC0-7AC783268383}"/>
          </ac:picMkLst>
        </pc:picChg>
      </pc:sldChg>
      <pc:sldChg chg="addSp delSp modSp mod modNotesTx">
        <pc:chgData name="나 현희" userId="a7b73e83492eed8a" providerId="LiveId" clId="{F212702E-236B-4959-B623-49B675EF7A4F}" dt="2023-05-07T23:15:25.867" v="189" actId="20577"/>
        <pc:sldMkLst>
          <pc:docMk/>
          <pc:sldMk cId="2798841362" sldId="312"/>
        </pc:sldMkLst>
        <pc:picChg chg="del">
          <ac:chgData name="나 현희" userId="a7b73e83492eed8a" providerId="LiveId" clId="{F212702E-236B-4959-B623-49B675EF7A4F}" dt="2023-05-07T13:08:38.777" v="0" actId="478"/>
          <ac:picMkLst>
            <pc:docMk/>
            <pc:sldMk cId="2798841362" sldId="312"/>
            <ac:picMk id="3" creationId="{4EEC6A53-ED8B-570D-2486-C6A83FF93AAF}"/>
          </ac:picMkLst>
        </pc:picChg>
        <pc:picChg chg="del">
          <ac:chgData name="나 현희" userId="a7b73e83492eed8a" providerId="LiveId" clId="{F212702E-236B-4959-B623-49B675EF7A4F}" dt="2023-05-07T13:08:40.126" v="1" actId="478"/>
          <ac:picMkLst>
            <pc:docMk/>
            <pc:sldMk cId="2798841362" sldId="312"/>
            <ac:picMk id="4" creationId="{2B60ADE5-D4FC-23D7-EAEC-8BF04222EB21}"/>
          </ac:picMkLst>
        </pc:picChg>
        <pc:picChg chg="add mod">
          <ac:chgData name="나 현희" userId="a7b73e83492eed8a" providerId="LiveId" clId="{F212702E-236B-4959-B623-49B675EF7A4F}" dt="2023-05-07T13:08:47.980" v="5" actId="1076"/>
          <ac:picMkLst>
            <pc:docMk/>
            <pc:sldMk cId="2798841362" sldId="312"/>
            <ac:picMk id="5" creationId="{1B60B5D5-50FA-E331-5351-448E7BEFDBB4}"/>
          </ac:picMkLst>
        </pc:picChg>
      </pc:sldChg>
      <pc:sldChg chg="modSp mod modNotesTx">
        <pc:chgData name="나 현희" userId="a7b73e83492eed8a" providerId="LiveId" clId="{F212702E-236B-4959-B623-49B675EF7A4F}" dt="2023-05-07T23:16:44.786" v="195" actId="20577"/>
        <pc:sldMkLst>
          <pc:docMk/>
          <pc:sldMk cId="3011494856" sldId="313"/>
        </pc:sldMkLst>
        <pc:spChg chg="mod">
          <ac:chgData name="나 현희" userId="a7b73e83492eed8a" providerId="LiveId" clId="{F212702E-236B-4959-B623-49B675EF7A4F}" dt="2023-05-07T14:09:46.822" v="185" actId="1076"/>
          <ac:spMkLst>
            <pc:docMk/>
            <pc:sldMk cId="3011494856" sldId="313"/>
            <ac:spMk id="16" creationId="{31A6B0AB-C59B-F6AE-E683-11E23C64E268}"/>
          </ac:spMkLst>
        </pc:spChg>
        <pc:spChg chg="mod">
          <ac:chgData name="나 현희" userId="a7b73e83492eed8a" providerId="LiveId" clId="{F212702E-236B-4959-B623-49B675EF7A4F}" dt="2023-05-07T14:09:38.112" v="181" actId="20577"/>
          <ac:spMkLst>
            <pc:docMk/>
            <pc:sldMk cId="3011494856" sldId="313"/>
            <ac:spMk id="19" creationId="{4B1C32E0-5C8D-3F7F-9E9B-2DEE25DA672A}"/>
          </ac:spMkLst>
        </pc:spChg>
        <pc:picChg chg="mod">
          <ac:chgData name="나 현희" userId="a7b73e83492eed8a" providerId="LiveId" clId="{F212702E-236B-4959-B623-49B675EF7A4F}" dt="2023-05-07T14:09:43.262" v="184" actId="1076"/>
          <ac:picMkLst>
            <pc:docMk/>
            <pc:sldMk cId="3011494856" sldId="313"/>
            <ac:picMk id="5" creationId="{221A75AB-3E06-026A-9B2D-F464F39092E7}"/>
          </ac:picMkLst>
        </pc:picChg>
      </pc:sldChg>
      <pc:sldChg chg="modNotesTx">
        <pc:chgData name="나 현희" userId="a7b73e83492eed8a" providerId="LiveId" clId="{F212702E-236B-4959-B623-49B675EF7A4F}" dt="2023-05-07T23:15:37.678" v="190" actId="20577"/>
        <pc:sldMkLst>
          <pc:docMk/>
          <pc:sldMk cId="235539631" sldId="318"/>
        </pc:sldMkLst>
      </pc:sldChg>
      <pc:sldChg chg="modNotesTx">
        <pc:chgData name="나 현희" userId="a7b73e83492eed8a" providerId="LiveId" clId="{F212702E-236B-4959-B623-49B675EF7A4F}" dt="2023-05-07T23:16:53.422" v="196" actId="20577"/>
        <pc:sldMkLst>
          <pc:docMk/>
          <pc:sldMk cId="4051723476" sldId="320"/>
        </pc:sldMkLst>
      </pc:sldChg>
      <pc:sldChg chg="modNotesTx">
        <pc:chgData name="나 현희" userId="a7b73e83492eed8a" providerId="LiveId" clId="{F212702E-236B-4959-B623-49B675EF7A4F}" dt="2023-05-07T23:15:47.761" v="191" actId="20577"/>
        <pc:sldMkLst>
          <pc:docMk/>
          <pc:sldMk cId="2574738296" sldId="324"/>
        </pc:sldMkLst>
      </pc:sldChg>
      <pc:sldChg chg="modNotesTx">
        <pc:chgData name="나 현희" userId="a7b73e83492eed8a" providerId="LiveId" clId="{F212702E-236B-4959-B623-49B675EF7A4F}" dt="2023-05-07T23:15:58.160" v="192" actId="20577"/>
        <pc:sldMkLst>
          <pc:docMk/>
          <pc:sldMk cId="1947904416" sldId="326"/>
        </pc:sldMkLst>
      </pc:sldChg>
      <pc:sldChg chg="addSp modSp mod modNotesTx">
        <pc:chgData name="나 현희" userId="a7b73e83492eed8a" providerId="LiveId" clId="{F212702E-236B-4959-B623-49B675EF7A4F}" dt="2023-05-07T23:16:23.573" v="194" actId="20577"/>
        <pc:sldMkLst>
          <pc:docMk/>
          <pc:sldMk cId="440598943" sldId="328"/>
        </pc:sldMkLst>
        <pc:spChg chg="add mod">
          <ac:chgData name="나 현희" userId="a7b73e83492eed8a" providerId="LiveId" clId="{F212702E-236B-4959-B623-49B675EF7A4F}" dt="2023-05-07T13:20:18.349" v="83" actId="122"/>
          <ac:spMkLst>
            <pc:docMk/>
            <pc:sldMk cId="440598943" sldId="328"/>
            <ac:spMk id="3" creationId="{443843C6-98CB-D5DA-F899-65781E48ACF3}"/>
          </ac:spMkLst>
        </pc:spChg>
        <pc:grpChg chg="mod">
          <ac:chgData name="나 현희" userId="a7b73e83492eed8a" providerId="LiveId" clId="{F212702E-236B-4959-B623-49B675EF7A4F}" dt="2023-05-07T13:20:12.642" v="81" actId="1076"/>
          <ac:grpSpMkLst>
            <pc:docMk/>
            <pc:sldMk cId="440598943" sldId="328"/>
            <ac:grpSpMk id="15" creationId="{00000000-0000-0000-0000-000000000000}"/>
          </ac:grpSpMkLst>
        </pc:grpChg>
        <pc:picChg chg="mod">
          <ac:chgData name="나 현희" userId="a7b73e83492eed8a" providerId="LiveId" clId="{F212702E-236B-4959-B623-49B675EF7A4F}" dt="2023-05-07T13:09:46.215" v="6" actId="14100"/>
          <ac:picMkLst>
            <pc:docMk/>
            <pc:sldMk cId="440598943" sldId="328"/>
            <ac:picMk id="16" creationId="{9FEFA0DA-D423-649B-BFF4-D2872A67068F}"/>
          </ac:picMkLst>
        </pc:picChg>
      </pc:sldChg>
    </pc:docChg>
  </pc:docChgLst>
  <pc:docChgLst>
    <pc:chgData name="나 현희" userId="a7b73e83492eed8a" providerId="LiveId" clId="{326999BE-42FC-4C4F-A778-1B68E5A9DBBF}"/>
    <pc:docChg chg="undo custSel addSld delSld modSld">
      <pc:chgData name="나 현희" userId="a7b73e83492eed8a" providerId="LiveId" clId="{326999BE-42FC-4C4F-A778-1B68E5A9DBBF}" dt="2023-05-07T07:45:12.550" v="3124" actId="20577"/>
      <pc:docMkLst>
        <pc:docMk/>
      </pc:docMkLst>
      <pc:sldChg chg="delSp modSp mod modNotesTx">
        <pc:chgData name="나 현희" userId="a7b73e83492eed8a" providerId="LiveId" clId="{326999BE-42FC-4C4F-A778-1B68E5A9DBBF}" dt="2023-05-06T12:04:45.874" v="365" actId="20577"/>
        <pc:sldMkLst>
          <pc:docMk/>
          <pc:sldMk cId="0" sldId="259"/>
        </pc:sldMkLst>
        <pc:spChg chg="del mod">
          <ac:chgData name="나 현희" userId="a7b73e83492eed8a" providerId="LiveId" clId="{326999BE-42FC-4C4F-A778-1B68E5A9DBBF}" dt="2023-05-06T02:47:10.962" v="101" actId="21"/>
          <ac:spMkLst>
            <pc:docMk/>
            <pc:sldMk cId="0" sldId="259"/>
            <ac:spMk id="3" creationId="{2A36868C-9680-D677-143F-92546E601158}"/>
          </ac:spMkLst>
        </pc:spChg>
        <pc:spChg chg="mod">
          <ac:chgData name="나 현희" userId="a7b73e83492eed8a" providerId="LiveId" clId="{326999BE-42FC-4C4F-A778-1B68E5A9DBBF}" dt="2023-05-06T02:46:36.859" v="77" actId="20577"/>
          <ac:spMkLst>
            <pc:docMk/>
            <pc:sldMk cId="0" sldId="259"/>
            <ac:spMk id="9" creationId="{00000000-0000-0000-0000-000000000000}"/>
          </ac:spMkLst>
        </pc:spChg>
        <pc:spChg chg="mod">
          <ac:chgData name="나 현희" userId="a7b73e83492eed8a" providerId="LiveId" clId="{326999BE-42FC-4C4F-A778-1B68E5A9DBBF}" dt="2023-05-06T02:48:02.474" v="130" actId="20577"/>
          <ac:spMkLst>
            <pc:docMk/>
            <pc:sldMk cId="0" sldId="259"/>
            <ac:spMk id="11" creationId="{00000000-0000-0000-0000-000000000000}"/>
          </ac:spMkLst>
        </pc:spChg>
        <pc:spChg chg="mod">
          <ac:chgData name="나 현희" userId="a7b73e83492eed8a" providerId="LiveId" clId="{326999BE-42FC-4C4F-A778-1B68E5A9DBBF}" dt="2023-05-06T02:47:27.055" v="120" actId="20577"/>
          <ac:spMkLst>
            <pc:docMk/>
            <pc:sldMk cId="0" sldId="259"/>
            <ac:spMk id="17" creationId="{FDDF2B4B-F616-50D8-8961-5C2DAB106A06}"/>
          </ac:spMkLst>
        </pc:spChg>
        <pc:spChg chg="mod">
          <ac:chgData name="나 현희" userId="a7b73e83492eed8a" providerId="LiveId" clId="{326999BE-42FC-4C4F-A778-1B68E5A9DBBF}" dt="2023-05-06T02:47:00.625" v="98" actId="20577"/>
          <ac:spMkLst>
            <pc:docMk/>
            <pc:sldMk cId="0" sldId="259"/>
            <ac:spMk id="19" creationId="{4B1C32E0-5C8D-3F7F-9E9B-2DEE25DA672A}"/>
          </ac:spMkLst>
        </pc:spChg>
      </pc:sldChg>
      <pc:sldChg chg="del">
        <pc:chgData name="나 현희" userId="a7b73e83492eed8a" providerId="LiveId" clId="{326999BE-42FC-4C4F-A778-1B68E5A9DBBF}" dt="2023-05-07T06:30:35.391" v="2352" actId="47"/>
        <pc:sldMkLst>
          <pc:docMk/>
          <pc:sldMk cId="2288215803" sldId="303"/>
        </pc:sldMkLst>
      </pc:sldChg>
      <pc:sldChg chg="addSp delSp modSp mod modNotesTx">
        <pc:chgData name="나 현희" userId="a7b73e83492eed8a" providerId="LiveId" clId="{326999BE-42FC-4C4F-A778-1B68E5A9DBBF}" dt="2023-05-07T07:04:57.475" v="2638" actId="20577"/>
        <pc:sldMkLst>
          <pc:docMk/>
          <pc:sldMk cId="2636684587" sldId="309"/>
        </pc:sldMkLst>
        <pc:spChg chg="del mod">
          <ac:chgData name="나 현희" userId="a7b73e83492eed8a" providerId="LiveId" clId="{326999BE-42FC-4C4F-A778-1B68E5A9DBBF}" dt="2023-05-07T05:24:13.312" v="933" actId="478"/>
          <ac:spMkLst>
            <pc:docMk/>
            <pc:sldMk cId="2636684587" sldId="309"/>
            <ac:spMk id="3" creationId="{010F8A3A-4A66-30A2-856C-897606ADC039}"/>
          </ac:spMkLst>
        </pc:spChg>
        <pc:spChg chg="mod">
          <ac:chgData name="나 현희" userId="a7b73e83492eed8a" providerId="LiveId" clId="{326999BE-42FC-4C4F-A778-1B68E5A9DBBF}" dt="2023-05-07T05:06:49.421" v="899" actId="20577"/>
          <ac:spMkLst>
            <pc:docMk/>
            <pc:sldMk cId="2636684587" sldId="309"/>
            <ac:spMk id="9" creationId="{00000000-0000-0000-0000-000000000000}"/>
          </ac:spMkLst>
        </pc:spChg>
        <pc:spChg chg="mod">
          <ac:chgData name="나 현희" userId="a7b73e83492eed8a" providerId="LiveId" clId="{326999BE-42FC-4C4F-A778-1B68E5A9DBBF}" dt="2023-05-07T05:40:06.098" v="1361" actId="20577"/>
          <ac:spMkLst>
            <pc:docMk/>
            <pc:sldMk cId="2636684587" sldId="309"/>
            <ac:spMk id="11" creationId="{00000000-0000-0000-0000-000000000000}"/>
          </ac:spMkLst>
        </pc:spChg>
        <pc:spChg chg="add mod">
          <ac:chgData name="나 현희" userId="a7b73e83492eed8a" providerId="LiveId" clId="{326999BE-42FC-4C4F-A778-1B68E5A9DBBF}" dt="2023-05-07T05:24:39.820" v="939" actId="207"/>
          <ac:spMkLst>
            <pc:docMk/>
            <pc:sldMk cId="2636684587" sldId="309"/>
            <ac:spMk id="18" creationId="{F198F75F-36C7-3C73-EF54-6E4A2DF56C64}"/>
          </ac:spMkLst>
        </pc:spChg>
        <pc:spChg chg="mod">
          <ac:chgData name="나 현희" userId="a7b73e83492eed8a" providerId="LiveId" clId="{326999BE-42FC-4C4F-A778-1B68E5A9DBBF}" dt="2023-05-07T05:24:07.233" v="928" actId="20577"/>
          <ac:spMkLst>
            <pc:docMk/>
            <pc:sldMk cId="2636684587" sldId="309"/>
            <ac:spMk id="19" creationId="{4B1C32E0-5C8D-3F7F-9E9B-2DEE25DA672A}"/>
          </ac:spMkLst>
        </pc:spChg>
        <pc:spChg chg="add del mod">
          <ac:chgData name="나 현희" userId="a7b73e83492eed8a" providerId="LiveId" clId="{326999BE-42FC-4C4F-A778-1B68E5A9DBBF}" dt="2023-05-07T06:59:31.304" v="2486" actId="478"/>
          <ac:spMkLst>
            <pc:docMk/>
            <pc:sldMk cId="2636684587" sldId="309"/>
            <ac:spMk id="20" creationId="{3954B8B0-A78E-2395-B0DA-928AAFA0C6CF}"/>
          </ac:spMkLst>
        </pc:spChg>
        <pc:spChg chg="add del">
          <ac:chgData name="나 현희" userId="a7b73e83492eed8a" providerId="LiveId" clId="{326999BE-42FC-4C4F-A778-1B68E5A9DBBF}" dt="2023-05-07T05:24:59.592" v="944" actId="478"/>
          <ac:spMkLst>
            <pc:docMk/>
            <pc:sldMk cId="2636684587" sldId="309"/>
            <ac:spMk id="21" creationId="{4B4DDE81-5FED-C83D-3FF4-B215DA2029B2}"/>
          </ac:spMkLst>
        </pc:spChg>
        <pc:picChg chg="del">
          <ac:chgData name="나 현희" userId="a7b73e83492eed8a" providerId="LiveId" clId="{326999BE-42FC-4C4F-A778-1B68E5A9DBBF}" dt="2023-05-07T05:24:09.983" v="930" actId="478"/>
          <ac:picMkLst>
            <pc:docMk/>
            <pc:sldMk cId="2636684587" sldId="309"/>
            <ac:picMk id="4" creationId="{F958A25B-C07E-F727-37ED-3C0E0D2243B4}"/>
          </ac:picMkLst>
        </pc:picChg>
        <pc:picChg chg="del">
          <ac:chgData name="나 현희" userId="a7b73e83492eed8a" providerId="LiveId" clId="{326999BE-42FC-4C4F-A778-1B68E5A9DBBF}" dt="2023-05-07T05:24:09.411" v="929" actId="478"/>
          <ac:picMkLst>
            <pc:docMk/>
            <pc:sldMk cId="2636684587" sldId="309"/>
            <ac:picMk id="16" creationId="{B86496B9-B0F1-55E1-9EAF-DA2773C66EEC}"/>
          </ac:picMkLst>
        </pc:picChg>
        <pc:picChg chg="add mod">
          <ac:chgData name="나 현희" userId="a7b73e83492eed8a" providerId="LiveId" clId="{326999BE-42FC-4C4F-A778-1B68E5A9DBBF}" dt="2023-05-07T05:24:19.908" v="936" actId="1076"/>
          <ac:picMkLst>
            <pc:docMk/>
            <pc:sldMk cId="2636684587" sldId="309"/>
            <ac:picMk id="17" creationId="{E7E32411-40C9-02B7-3DC0-7AC783268383}"/>
          </ac:picMkLst>
        </pc:picChg>
      </pc:sldChg>
      <pc:sldChg chg="addSp delSp modSp mod modNotesTx">
        <pc:chgData name="나 현희" userId="a7b73e83492eed8a" providerId="LiveId" clId="{326999BE-42FC-4C4F-A778-1B68E5A9DBBF}" dt="2023-05-06T12:18:13.968" v="649" actId="20577"/>
        <pc:sldMkLst>
          <pc:docMk/>
          <pc:sldMk cId="2798841362" sldId="312"/>
        </pc:sldMkLst>
        <pc:spChg chg="mod">
          <ac:chgData name="나 현희" userId="a7b73e83492eed8a" providerId="LiveId" clId="{326999BE-42FC-4C4F-A778-1B68E5A9DBBF}" dt="2023-05-06T02:48:22.683" v="147" actId="20577"/>
          <ac:spMkLst>
            <pc:docMk/>
            <pc:sldMk cId="2798841362" sldId="312"/>
            <ac:spMk id="9" creationId="{00000000-0000-0000-0000-000000000000}"/>
          </ac:spMkLst>
        </pc:spChg>
        <pc:spChg chg="mod">
          <ac:chgData name="나 현희" userId="a7b73e83492eed8a" providerId="LiveId" clId="{326999BE-42FC-4C4F-A778-1B68E5A9DBBF}" dt="2023-05-06T02:48:54.428" v="160" actId="20577"/>
          <ac:spMkLst>
            <pc:docMk/>
            <pc:sldMk cId="2798841362" sldId="312"/>
            <ac:spMk id="11" creationId="{00000000-0000-0000-0000-000000000000}"/>
          </ac:spMkLst>
        </pc:spChg>
        <pc:spChg chg="del">
          <ac:chgData name="나 현희" userId="a7b73e83492eed8a" providerId="LiveId" clId="{326999BE-42FC-4C4F-A778-1B68E5A9DBBF}" dt="2023-05-06T02:48:55.488" v="161" actId="478"/>
          <ac:spMkLst>
            <pc:docMk/>
            <pc:sldMk cId="2798841362" sldId="312"/>
            <ac:spMk id="19" creationId="{6C3E043D-E14A-8BA6-F2A2-47796CA8D06A}"/>
          </ac:spMkLst>
        </pc:spChg>
        <pc:picChg chg="add mod modCrop">
          <ac:chgData name="나 현희" userId="a7b73e83492eed8a" providerId="LiveId" clId="{326999BE-42FC-4C4F-A778-1B68E5A9DBBF}" dt="2023-05-06T12:09:57.753" v="484" actId="14100"/>
          <ac:picMkLst>
            <pc:docMk/>
            <pc:sldMk cId="2798841362" sldId="312"/>
            <ac:picMk id="3" creationId="{4EEC6A53-ED8B-570D-2486-C6A83FF93AAF}"/>
          </ac:picMkLst>
        </pc:picChg>
        <pc:picChg chg="add mod modCrop">
          <ac:chgData name="나 현희" userId="a7b73e83492eed8a" providerId="LiveId" clId="{326999BE-42FC-4C4F-A778-1B68E5A9DBBF}" dt="2023-05-06T12:13:28.442" v="490" actId="1076"/>
          <ac:picMkLst>
            <pc:docMk/>
            <pc:sldMk cId="2798841362" sldId="312"/>
            <ac:picMk id="4" creationId="{2B60ADE5-D4FC-23D7-EAEC-8BF04222EB21}"/>
          </ac:picMkLst>
        </pc:picChg>
        <pc:picChg chg="add del mod modCrop">
          <ac:chgData name="나 현희" userId="a7b73e83492eed8a" providerId="LiveId" clId="{326999BE-42FC-4C4F-A778-1B68E5A9DBBF}" dt="2023-05-06T12:12:42.309" v="485" actId="478"/>
          <ac:picMkLst>
            <pc:docMk/>
            <pc:sldMk cId="2798841362" sldId="312"/>
            <ac:picMk id="5" creationId="{805456AE-D654-7C98-E065-C5BAF60A091E}"/>
          </ac:picMkLst>
        </pc:picChg>
      </pc:sldChg>
      <pc:sldChg chg="addSp delSp modSp mod modNotesTx">
        <pc:chgData name="나 현희" userId="a7b73e83492eed8a" providerId="LiveId" clId="{326999BE-42FC-4C4F-A778-1B68E5A9DBBF}" dt="2023-05-07T07:33:40.783" v="2878" actId="20577"/>
        <pc:sldMkLst>
          <pc:docMk/>
          <pc:sldMk cId="3011494856" sldId="313"/>
        </pc:sldMkLst>
        <pc:spChg chg="del mod">
          <ac:chgData name="나 현희" userId="a7b73e83492eed8a" providerId="LiveId" clId="{326999BE-42FC-4C4F-A778-1B68E5A9DBBF}" dt="2023-05-07T05:40:20.576" v="1367" actId="478"/>
          <ac:spMkLst>
            <pc:docMk/>
            <pc:sldMk cId="3011494856" sldId="313"/>
            <ac:spMk id="3" creationId="{010F8A3A-4A66-30A2-856C-897606ADC039}"/>
          </ac:spMkLst>
        </pc:spChg>
        <pc:spChg chg="mod">
          <ac:chgData name="나 현희" userId="a7b73e83492eed8a" providerId="LiveId" clId="{326999BE-42FC-4C4F-A778-1B68E5A9DBBF}" dt="2023-05-07T06:24:20.061" v="1793" actId="20577"/>
          <ac:spMkLst>
            <pc:docMk/>
            <pc:sldMk cId="3011494856" sldId="313"/>
            <ac:spMk id="9" creationId="{00000000-0000-0000-0000-000000000000}"/>
          </ac:spMkLst>
        </pc:spChg>
        <pc:spChg chg="mod">
          <ac:chgData name="나 현희" userId="a7b73e83492eed8a" providerId="LiveId" clId="{326999BE-42FC-4C4F-A778-1B68E5A9DBBF}" dt="2023-05-07T05:40:11.313" v="1362"/>
          <ac:spMkLst>
            <pc:docMk/>
            <pc:sldMk cId="3011494856" sldId="313"/>
            <ac:spMk id="11" creationId="{00000000-0000-0000-0000-000000000000}"/>
          </ac:spMkLst>
        </pc:spChg>
        <pc:spChg chg="add mod">
          <ac:chgData name="나 현희" userId="a7b73e83492eed8a" providerId="LiveId" clId="{326999BE-42FC-4C4F-A778-1B68E5A9DBBF}" dt="2023-05-07T05:51:01.341" v="1791" actId="1076"/>
          <ac:spMkLst>
            <pc:docMk/>
            <pc:sldMk cId="3011494856" sldId="313"/>
            <ac:spMk id="16" creationId="{31A6B0AB-C59B-F6AE-E683-11E23C64E268}"/>
          </ac:spMkLst>
        </pc:spChg>
        <pc:spChg chg="mod">
          <ac:chgData name="나 현희" userId="a7b73e83492eed8a" providerId="LiveId" clId="{326999BE-42FC-4C4F-A778-1B68E5A9DBBF}" dt="2023-05-07T05:40:48.818" v="1422" actId="20577"/>
          <ac:spMkLst>
            <pc:docMk/>
            <pc:sldMk cId="3011494856" sldId="313"/>
            <ac:spMk id="19" creationId="{4B1C32E0-5C8D-3F7F-9E9B-2DEE25DA672A}"/>
          </ac:spMkLst>
        </pc:spChg>
        <pc:picChg chg="add mod">
          <ac:chgData name="나 현희" userId="a7b73e83492eed8a" providerId="LiveId" clId="{326999BE-42FC-4C4F-A778-1B68E5A9DBBF}" dt="2023-05-07T05:46:02.784" v="1724" actId="1076"/>
          <ac:picMkLst>
            <pc:docMk/>
            <pc:sldMk cId="3011494856" sldId="313"/>
            <ac:picMk id="5" creationId="{221A75AB-3E06-026A-9B2D-F464F39092E7}"/>
          </ac:picMkLst>
        </pc:picChg>
        <pc:picChg chg="del">
          <ac:chgData name="나 현희" userId="a7b73e83492eed8a" providerId="LiveId" clId="{326999BE-42FC-4C4F-A778-1B68E5A9DBBF}" dt="2023-05-07T05:40:18.369" v="1364" actId="478"/>
          <ac:picMkLst>
            <pc:docMk/>
            <pc:sldMk cId="3011494856" sldId="313"/>
            <ac:picMk id="18" creationId="{94500F6B-FC1E-6F4B-FEF1-394EE4072B3D}"/>
          </ac:picMkLst>
        </pc:picChg>
      </pc:sldChg>
      <pc:sldChg chg="addSp delSp modSp del mod">
        <pc:chgData name="나 현희" userId="a7b73e83492eed8a" providerId="LiveId" clId="{326999BE-42FC-4C4F-A778-1B68E5A9DBBF}" dt="2023-05-06T02:48:03.681" v="131" actId="47"/>
        <pc:sldMkLst>
          <pc:docMk/>
          <pc:sldMk cId="3006274635" sldId="315"/>
        </pc:sldMkLst>
        <pc:spChg chg="add del mod">
          <ac:chgData name="나 현희" userId="a7b73e83492eed8a" providerId="LiveId" clId="{326999BE-42FC-4C4F-A778-1B68E5A9DBBF}" dt="2023-05-06T02:43:51.840" v="18" actId="478"/>
          <ac:spMkLst>
            <pc:docMk/>
            <pc:sldMk cId="3006274635" sldId="315"/>
            <ac:spMk id="2" creationId="{43B91535-81A9-8677-82DC-F2A807E6108E}"/>
          </ac:spMkLst>
        </pc:spChg>
        <pc:spChg chg="add del">
          <ac:chgData name="나 현희" userId="a7b73e83492eed8a" providerId="LiveId" clId="{326999BE-42FC-4C4F-A778-1B68E5A9DBBF}" dt="2023-05-06T02:44:03.915" v="20" actId="22"/>
          <ac:spMkLst>
            <pc:docMk/>
            <pc:sldMk cId="3006274635" sldId="315"/>
            <ac:spMk id="5" creationId="{7E89E50D-E83C-751C-2C8B-F5A53D458797}"/>
          </ac:spMkLst>
        </pc:spChg>
        <pc:spChg chg="add del mod">
          <ac:chgData name="나 현희" userId="a7b73e83492eed8a" providerId="LiveId" clId="{326999BE-42FC-4C4F-A778-1B68E5A9DBBF}" dt="2023-05-06T02:45:29.821" v="47" actId="478"/>
          <ac:spMkLst>
            <pc:docMk/>
            <pc:sldMk cId="3006274635" sldId="315"/>
            <ac:spMk id="6" creationId="{62C8D78E-A283-E624-CE39-28DBD3542C55}"/>
          </ac:spMkLst>
        </pc:spChg>
        <pc:spChg chg="del mod">
          <ac:chgData name="나 현희" userId="a7b73e83492eed8a" providerId="LiveId" clId="{326999BE-42FC-4C4F-A778-1B68E5A9DBBF}" dt="2023-05-06T02:43:49.781" v="16" actId="21"/>
          <ac:spMkLst>
            <pc:docMk/>
            <pc:sldMk cId="3006274635" sldId="315"/>
            <ac:spMk id="19" creationId="{6C3E043D-E14A-8BA6-F2A2-47796CA8D06A}"/>
          </ac:spMkLst>
        </pc:spChg>
        <pc:picChg chg="del">
          <ac:chgData name="나 현희" userId="a7b73e83492eed8a" providerId="LiveId" clId="{326999BE-42FC-4C4F-A778-1B68E5A9DBBF}" dt="2023-05-06T02:43:33.101" v="0" actId="478"/>
          <ac:picMkLst>
            <pc:docMk/>
            <pc:sldMk cId="3006274635" sldId="315"/>
            <ac:picMk id="3" creationId="{9886AFEE-9A92-6242-BC65-1D10CCBB0CA4}"/>
          </ac:picMkLst>
        </pc:picChg>
        <pc:picChg chg="add mod">
          <ac:chgData name="나 현희" userId="a7b73e83492eed8a" providerId="LiveId" clId="{326999BE-42FC-4C4F-A778-1B68E5A9DBBF}" dt="2023-05-06T02:45:35.279" v="50" actId="14100"/>
          <ac:picMkLst>
            <pc:docMk/>
            <pc:sldMk cId="3006274635" sldId="315"/>
            <ac:picMk id="18" creationId="{05E29B5A-B791-3275-86D3-54CB3E522F21}"/>
          </ac:picMkLst>
        </pc:picChg>
      </pc:sldChg>
      <pc:sldChg chg="del">
        <pc:chgData name="나 현희" userId="a7b73e83492eed8a" providerId="LiveId" clId="{326999BE-42FC-4C4F-A778-1B68E5A9DBBF}" dt="2023-05-06T02:46:42.967" v="78" actId="2696"/>
        <pc:sldMkLst>
          <pc:docMk/>
          <pc:sldMk cId="344727650" sldId="316"/>
        </pc:sldMkLst>
      </pc:sldChg>
      <pc:sldChg chg="addSp delSp modSp mod modNotesTx">
        <pc:chgData name="나 현희" userId="a7b73e83492eed8a" providerId="LiveId" clId="{326999BE-42FC-4C4F-A778-1B68E5A9DBBF}" dt="2023-05-07T07:42:22.655" v="3118" actId="20577"/>
        <pc:sldMkLst>
          <pc:docMk/>
          <pc:sldMk cId="235539631" sldId="318"/>
        </pc:sldMkLst>
        <pc:spChg chg="add mod">
          <ac:chgData name="나 현희" userId="a7b73e83492eed8a" providerId="LiveId" clId="{326999BE-42FC-4C4F-A778-1B68E5A9DBBF}" dt="2023-05-07T07:06:20.857" v="2648" actId="14100"/>
          <ac:spMkLst>
            <pc:docMk/>
            <pc:sldMk cId="235539631" sldId="318"/>
            <ac:spMk id="2" creationId="{C5872638-55DA-E75C-A658-DD30A8018619}"/>
          </ac:spMkLst>
        </pc:spChg>
        <pc:spChg chg="mod">
          <ac:chgData name="나 현희" userId="a7b73e83492eed8a" providerId="LiveId" clId="{326999BE-42FC-4C4F-A778-1B68E5A9DBBF}" dt="2023-05-06T12:19:20.425" v="658" actId="6549"/>
          <ac:spMkLst>
            <pc:docMk/>
            <pc:sldMk cId="235539631" sldId="318"/>
            <ac:spMk id="3" creationId="{107F41AD-8912-754E-10A2-E17DB21F797A}"/>
          </ac:spMkLst>
        </pc:spChg>
        <pc:spChg chg="del mod">
          <ac:chgData name="나 현희" userId="a7b73e83492eed8a" providerId="LiveId" clId="{326999BE-42FC-4C4F-A778-1B68E5A9DBBF}" dt="2023-05-06T12:19:14.385" v="657"/>
          <ac:spMkLst>
            <pc:docMk/>
            <pc:sldMk cId="235539631" sldId="318"/>
            <ac:spMk id="4" creationId="{5694CEF7-A4D8-0724-E956-D977A1D91785}"/>
          </ac:spMkLst>
        </pc:spChg>
        <pc:spChg chg="add mod">
          <ac:chgData name="나 현희" userId="a7b73e83492eed8a" providerId="LiveId" clId="{326999BE-42FC-4C4F-A778-1B68E5A9DBBF}" dt="2023-05-07T07:06:14.669" v="2646" actId="14100"/>
          <ac:spMkLst>
            <pc:docMk/>
            <pc:sldMk cId="235539631" sldId="318"/>
            <ac:spMk id="4" creationId="{D6BE0580-16E7-73A0-6A1E-FEBBD4910A52}"/>
          </ac:spMkLst>
        </pc:spChg>
        <pc:spChg chg="del mod">
          <ac:chgData name="나 현희" userId="a7b73e83492eed8a" providerId="LiveId" clId="{326999BE-42FC-4C4F-A778-1B68E5A9DBBF}" dt="2023-05-06T12:19:14.384" v="655"/>
          <ac:spMkLst>
            <pc:docMk/>
            <pc:sldMk cId="235539631" sldId="318"/>
            <ac:spMk id="5" creationId="{A3C33F91-CB89-0DDF-FD39-451F66CB8040}"/>
          </ac:spMkLst>
        </pc:spChg>
        <pc:spChg chg="add mod">
          <ac:chgData name="나 현희" userId="a7b73e83492eed8a" providerId="LiveId" clId="{326999BE-42FC-4C4F-A778-1B68E5A9DBBF}" dt="2023-05-07T07:09:34.051" v="2722" actId="1076"/>
          <ac:spMkLst>
            <pc:docMk/>
            <pc:sldMk cId="235539631" sldId="318"/>
            <ac:spMk id="6" creationId="{775F9329-2650-2892-E23A-AF56EBB6512E}"/>
          </ac:spMkLst>
        </pc:spChg>
        <pc:spChg chg="del mod">
          <ac:chgData name="나 현희" userId="a7b73e83492eed8a" providerId="LiveId" clId="{326999BE-42FC-4C4F-A778-1B68E5A9DBBF}" dt="2023-05-07T04:57:39.106" v="675" actId="478"/>
          <ac:spMkLst>
            <pc:docMk/>
            <pc:sldMk cId="235539631" sldId="318"/>
            <ac:spMk id="6" creationId="{FD905168-04F8-5DBA-436D-C382C0D7C2C2}"/>
          </ac:spMkLst>
        </pc:spChg>
        <pc:spChg chg="mod">
          <ac:chgData name="나 현희" userId="a7b73e83492eed8a" providerId="LiveId" clId="{326999BE-42FC-4C4F-A778-1B68E5A9DBBF}" dt="2023-05-06T02:49:12.381" v="173" actId="20577"/>
          <ac:spMkLst>
            <pc:docMk/>
            <pc:sldMk cId="235539631" sldId="318"/>
            <ac:spMk id="9" creationId="{00000000-0000-0000-0000-000000000000}"/>
          </ac:spMkLst>
        </pc:spChg>
        <pc:spChg chg="mod">
          <ac:chgData name="나 현희" userId="a7b73e83492eed8a" providerId="LiveId" clId="{326999BE-42FC-4C4F-A778-1B68E5A9DBBF}" dt="2023-05-06T02:49:19.080" v="192" actId="20577"/>
          <ac:spMkLst>
            <pc:docMk/>
            <pc:sldMk cId="235539631" sldId="318"/>
            <ac:spMk id="11" creationId="{00000000-0000-0000-0000-000000000000}"/>
          </ac:spMkLst>
        </pc:spChg>
        <pc:spChg chg="add del mod">
          <ac:chgData name="나 현희" userId="a7b73e83492eed8a" providerId="LiveId" clId="{326999BE-42FC-4C4F-A778-1B68E5A9DBBF}" dt="2023-05-07T07:41:04.048" v="3014" actId="22"/>
          <ac:spMkLst>
            <pc:docMk/>
            <pc:sldMk cId="235539631" sldId="318"/>
            <ac:spMk id="17" creationId="{0832A400-9490-DAD4-454A-E09E3993BBE9}"/>
          </ac:spMkLst>
        </pc:spChg>
        <pc:picChg chg="del">
          <ac:chgData name="나 현희" userId="a7b73e83492eed8a" providerId="LiveId" clId="{326999BE-42FC-4C4F-A778-1B68E5A9DBBF}" dt="2023-05-07T04:57:41.766" v="676" actId="478"/>
          <ac:picMkLst>
            <pc:docMk/>
            <pc:sldMk cId="235539631" sldId="318"/>
            <ac:picMk id="2" creationId="{01C956C6-4DBE-1B03-B43B-51BE3CEEB105}"/>
          </ac:picMkLst>
        </pc:picChg>
        <pc:picChg chg="add mod">
          <ac:chgData name="나 현희" userId="a7b73e83492eed8a" providerId="LiveId" clId="{326999BE-42FC-4C4F-A778-1B68E5A9DBBF}" dt="2023-05-07T07:06:17.387" v="2647" actId="1076"/>
          <ac:picMkLst>
            <pc:docMk/>
            <pc:sldMk cId="235539631" sldId="318"/>
            <ac:picMk id="5" creationId="{E42EAB05-4F19-2A40-117D-5022BCE7DFC6}"/>
          </ac:picMkLst>
        </pc:picChg>
        <pc:picChg chg="add del">
          <ac:chgData name="나 현희" userId="a7b73e83492eed8a" providerId="LiveId" clId="{326999BE-42FC-4C4F-A778-1B68E5A9DBBF}" dt="2023-05-07T04:56:54.293" v="665" actId="22"/>
          <ac:picMkLst>
            <pc:docMk/>
            <pc:sldMk cId="235539631" sldId="318"/>
            <ac:picMk id="17" creationId="{D4814DC0-402A-CBE3-96A8-B8A9C1129B3C}"/>
          </ac:picMkLst>
        </pc:picChg>
        <pc:picChg chg="del mod">
          <ac:chgData name="나 현희" userId="a7b73e83492eed8a" providerId="LiveId" clId="{326999BE-42FC-4C4F-A778-1B68E5A9DBBF}" dt="2023-05-06T12:19:14.383" v="653" actId="478"/>
          <ac:picMkLst>
            <pc:docMk/>
            <pc:sldMk cId="235539631" sldId="318"/>
            <ac:picMk id="1026" creationId="{9FB512D1-3C20-93BE-0A19-901D7502FA73}"/>
          </ac:picMkLst>
        </pc:picChg>
      </pc:sldChg>
      <pc:sldChg chg="addSp delSp modSp mod modNotesTx">
        <pc:chgData name="나 현희" userId="a7b73e83492eed8a" providerId="LiveId" clId="{326999BE-42FC-4C4F-A778-1B68E5A9DBBF}" dt="2023-05-07T07:34:55.315" v="3010" actId="20577"/>
        <pc:sldMkLst>
          <pc:docMk/>
          <pc:sldMk cId="4051723476" sldId="320"/>
        </pc:sldMkLst>
        <pc:spChg chg="del">
          <ac:chgData name="나 현희" userId="a7b73e83492eed8a" providerId="LiveId" clId="{326999BE-42FC-4C4F-A778-1B68E5A9DBBF}" dt="2023-05-07T06:24:57.616" v="1878" actId="478"/>
          <ac:spMkLst>
            <pc:docMk/>
            <pc:sldMk cId="4051723476" sldId="320"/>
            <ac:spMk id="3" creationId="{010F8A3A-4A66-30A2-856C-897606ADC039}"/>
          </ac:spMkLst>
        </pc:spChg>
        <pc:spChg chg="mod">
          <ac:chgData name="나 현희" userId="a7b73e83492eed8a" providerId="LiveId" clId="{326999BE-42FC-4C4F-A778-1B68E5A9DBBF}" dt="2023-05-07T06:24:54.245" v="1875" actId="20577"/>
          <ac:spMkLst>
            <pc:docMk/>
            <pc:sldMk cId="4051723476" sldId="320"/>
            <ac:spMk id="6" creationId="{FD905168-04F8-5DBA-436D-C382C0D7C2C2}"/>
          </ac:spMkLst>
        </pc:spChg>
        <pc:spChg chg="mod">
          <ac:chgData name="나 현희" userId="a7b73e83492eed8a" providerId="LiveId" clId="{326999BE-42FC-4C4F-A778-1B68E5A9DBBF}" dt="2023-05-07T06:24:31.667" v="1825" actId="20577"/>
          <ac:spMkLst>
            <pc:docMk/>
            <pc:sldMk cId="4051723476" sldId="320"/>
            <ac:spMk id="9" creationId="{00000000-0000-0000-0000-000000000000}"/>
          </ac:spMkLst>
        </pc:spChg>
        <pc:spChg chg="mod">
          <ac:chgData name="나 현희" userId="a7b73e83492eed8a" providerId="LiveId" clId="{326999BE-42FC-4C4F-A778-1B68E5A9DBBF}" dt="2023-05-07T06:24:41.552" v="1859" actId="20577"/>
          <ac:spMkLst>
            <pc:docMk/>
            <pc:sldMk cId="4051723476" sldId="320"/>
            <ac:spMk id="11" creationId="{00000000-0000-0000-0000-000000000000}"/>
          </ac:spMkLst>
        </pc:spChg>
        <pc:spChg chg="add mod">
          <ac:chgData name="나 현희" userId="a7b73e83492eed8a" providerId="LiveId" clId="{326999BE-42FC-4C4F-A778-1B68E5A9DBBF}" dt="2023-05-07T06:27:03.219" v="1908" actId="1076"/>
          <ac:spMkLst>
            <pc:docMk/>
            <pc:sldMk cId="4051723476" sldId="320"/>
            <ac:spMk id="18" creationId="{6A0BE3EA-4BAF-BE4B-63FE-CEF773D8EB25}"/>
          </ac:spMkLst>
        </pc:spChg>
        <pc:spChg chg="del mod">
          <ac:chgData name="나 현희" userId="a7b73e83492eed8a" providerId="LiveId" clId="{326999BE-42FC-4C4F-A778-1B68E5A9DBBF}" dt="2023-05-07T06:24:49.720" v="1873"/>
          <ac:spMkLst>
            <pc:docMk/>
            <pc:sldMk cId="4051723476" sldId="320"/>
            <ac:spMk id="19" creationId="{4B1C32E0-5C8D-3F7F-9E9B-2DEE25DA672A}"/>
          </ac:spMkLst>
        </pc:spChg>
        <pc:picChg chg="del">
          <ac:chgData name="나 현희" userId="a7b73e83492eed8a" providerId="LiveId" clId="{326999BE-42FC-4C4F-A778-1B68E5A9DBBF}" dt="2023-05-07T06:24:57.061" v="1877" actId="478"/>
          <ac:picMkLst>
            <pc:docMk/>
            <pc:sldMk cId="4051723476" sldId="320"/>
            <ac:picMk id="4" creationId="{1438DFB8-2AD3-45D0-D573-4A354C2F7D47}"/>
          </ac:picMkLst>
        </pc:picChg>
        <pc:picChg chg="del">
          <ac:chgData name="나 현희" userId="a7b73e83492eed8a" providerId="LiveId" clId="{326999BE-42FC-4C4F-A778-1B68E5A9DBBF}" dt="2023-05-07T06:24:56.522" v="1876" actId="478"/>
          <ac:picMkLst>
            <pc:docMk/>
            <pc:sldMk cId="4051723476" sldId="320"/>
            <ac:picMk id="5" creationId="{50221A93-0B69-4709-5F0C-DBD0FC601830}"/>
          </ac:picMkLst>
        </pc:picChg>
        <pc:picChg chg="add mod">
          <ac:chgData name="나 현희" userId="a7b73e83492eed8a" providerId="LiveId" clId="{326999BE-42FC-4C4F-A778-1B68E5A9DBBF}" dt="2023-05-07T06:27:18.043" v="1909" actId="1076"/>
          <ac:picMkLst>
            <pc:docMk/>
            <pc:sldMk cId="4051723476" sldId="320"/>
            <ac:picMk id="17" creationId="{9E333D3B-86DF-41AA-3C49-4868162E1B23}"/>
          </ac:picMkLst>
        </pc:picChg>
      </pc:sldChg>
      <pc:sldChg chg="del">
        <pc:chgData name="나 현희" userId="a7b73e83492eed8a" providerId="LiveId" clId="{326999BE-42FC-4C4F-A778-1B68E5A9DBBF}" dt="2023-05-07T06:30:32.833" v="2350" actId="47"/>
        <pc:sldMkLst>
          <pc:docMk/>
          <pc:sldMk cId="638657609" sldId="321"/>
        </pc:sldMkLst>
      </pc:sldChg>
      <pc:sldChg chg="del">
        <pc:chgData name="나 현희" userId="a7b73e83492eed8a" providerId="LiveId" clId="{326999BE-42FC-4C4F-A778-1B68E5A9DBBF}" dt="2023-05-07T06:30:33.969" v="2351" actId="47"/>
        <pc:sldMkLst>
          <pc:docMk/>
          <pc:sldMk cId="331481116" sldId="322"/>
        </pc:sldMkLst>
      </pc:sldChg>
      <pc:sldChg chg="new del">
        <pc:chgData name="나 현희" userId="a7b73e83492eed8a" providerId="LiveId" clId="{326999BE-42FC-4C4F-A778-1B68E5A9DBBF}" dt="2023-05-07T04:55:03.006" v="663" actId="680"/>
        <pc:sldMkLst>
          <pc:docMk/>
          <pc:sldMk cId="1263864679" sldId="323"/>
        </pc:sldMkLst>
      </pc:sldChg>
      <pc:sldChg chg="new del">
        <pc:chgData name="나 현희" userId="a7b73e83492eed8a" providerId="LiveId" clId="{326999BE-42FC-4C4F-A778-1B68E5A9DBBF}" dt="2023-05-07T04:56:59.212" v="668" actId="2696"/>
        <pc:sldMkLst>
          <pc:docMk/>
          <pc:sldMk cId="3207114043" sldId="323"/>
        </pc:sldMkLst>
      </pc:sldChg>
      <pc:sldChg chg="addSp delSp modSp add mod modNotesTx">
        <pc:chgData name="나 현희" userId="a7b73e83492eed8a" providerId="LiveId" clId="{326999BE-42FC-4C4F-A778-1B68E5A9DBBF}" dt="2023-05-07T07:45:12.550" v="3124" actId="20577"/>
        <pc:sldMkLst>
          <pc:docMk/>
          <pc:sldMk cId="2574738296" sldId="324"/>
        </pc:sldMkLst>
        <pc:spChg chg="add mod">
          <ac:chgData name="나 현희" userId="a7b73e83492eed8a" providerId="LiveId" clId="{326999BE-42FC-4C4F-A778-1B68E5A9DBBF}" dt="2023-05-07T07:09:55.683" v="2728" actId="1076"/>
          <ac:spMkLst>
            <pc:docMk/>
            <pc:sldMk cId="2574738296" sldId="324"/>
            <ac:spMk id="2" creationId="{1926B3DF-43A6-BEA4-9F2E-529A9DCF7548}"/>
          </ac:spMkLst>
        </pc:spChg>
        <pc:spChg chg="del mod">
          <ac:chgData name="나 현희" userId="a7b73e83492eed8a" providerId="LiveId" clId="{326999BE-42FC-4C4F-A778-1B68E5A9DBBF}" dt="2023-05-07T04:57:56.384" v="679" actId="478"/>
          <ac:spMkLst>
            <pc:docMk/>
            <pc:sldMk cId="2574738296" sldId="324"/>
            <ac:spMk id="6" creationId="{FD905168-04F8-5DBA-436D-C382C0D7C2C2}"/>
          </ac:spMkLst>
        </pc:spChg>
        <pc:picChg chg="del">
          <ac:chgData name="나 현희" userId="a7b73e83492eed8a" providerId="LiveId" clId="{326999BE-42FC-4C4F-A778-1B68E5A9DBBF}" dt="2023-05-07T04:58:00.428" v="680" actId="478"/>
          <ac:picMkLst>
            <pc:docMk/>
            <pc:sldMk cId="2574738296" sldId="324"/>
            <ac:picMk id="2" creationId="{01C956C6-4DBE-1B03-B43B-51BE3CEEB105}"/>
          </ac:picMkLst>
        </pc:picChg>
        <pc:picChg chg="del">
          <ac:chgData name="나 현희" userId="a7b73e83492eed8a" providerId="LiveId" clId="{326999BE-42FC-4C4F-A778-1B68E5A9DBBF}" dt="2023-05-07T04:57:19.763" v="669" actId="478"/>
          <ac:picMkLst>
            <pc:docMk/>
            <pc:sldMk cId="2574738296" sldId="324"/>
            <ac:picMk id="5" creationId="{E42EAB05-4F19-2A40-117D-5022BCE7DFC6}"/>
          </ac:picMkLst>
        </pc:picChg>
        <pc:picChg chg="add mod">
          <ac:chgData name="나 현희" userId="a7b73e83492eed8a" providerId="LiveId" clId="{326999BE-42FC-4C4F-A778-1B68E5A9DBBF}" dt="2023-05-07T04:58:05.050" v="681" actId="1076"/>
          <ac:picMkLst>
            <pc:docMk/>
            <pc:sldMk cId="2574738296" sldId="324"/>
            <ac:picMk id="16" creationId="{49258242-14C9-B8C3-B730-6A3CEF137A14}"/>
          </ac:picMkLst>
        </pc:picChg>
      </pc:sldChg>
      <pc:sldChg chg="new del">
        <pc:chgData name="나 현희" userId="a7b73e83492eed8a" providerId="LiveId" clId="{326999BE-42FC-4C4F-A778-1B68E5A9DBBF}" dt="2023-05-07T05:00:31.824" v="684" actId="2696"/>
        <pc:sldMkLst>
          <pc:docMk/>
          <pc:sldMk cId="255462624" sldId="325"/>
        </pc:sldMkLst>
      </pc:sldChg>
      <pc:sldChg chg="addSp delSp modSp add mod modAnim modNotesTx">
        <pc:chgData name="나 현희" userId="a7b73e83492eed8a" providerId="LiveId" clId="{326999BE-42FC-4C4F-A778-1B68E5A9DBBF}" dt="2023-05-07T07:10:11.991" v="2745" actId="20577"/>
        <pc:sldMkLst>
          <pc:docMk/>
          <pc:sldMk cId="1947904416" sldId="326"/>
        </pc:sldMkLst>
        <pc:grpChg chg="mod">
          <ac:chgData name="나 현희" userId="a7b73e83492eed8a" providerId="LiveId" clId="{326999BE-42FC-4C4F-A778-1B68E5A9DBBF}" dt="2023-05-07T05:01:10.942" v="687" actId="1076"/>
          <ac:grpSpMkLst>
            <pc:docMk/>
            <pc:sldMk cId="1947904416" sldId="326"/>
            <ac:grpSpMk id="15" creationId="{00000000-0000-0000-0000-000000000000}"/>
          </ac:grpSpMkLst>
        </pc:grpChg>
        <pc:picChg chg="add mod">
          <ac:chgData name="나 현희" userId="a7b73e83492eed8a" providerId="LiveId" clId="{326999BE-42FC-4C4F-A778-1B68E5A9DBBF}" dt="2023-05-07T05:01:15.024" v="688" actId="1076"/>
          <ac:picMkLst>
            <pc:docMk/>
            <pc:sldMk cId="1947904416" sldId="326"/>
            <ac:picMk id="2" creationId="{3E475D4C-189E-A1D4-2B7B-7F057D0A71F5}"/>
          </ac:picMkLst>
        </pc:picChg>
        <pc:picChg chg="add del mod">
          <ac:chgData name="나 현희" userId="a7b73e83492eed8a" providerId="LiveId" clId="{326999BE-42FC-4C4F-A778-1B68E5A9DBBF}" dt="2023-05-07T05:03:45.391" v="691" actId="478"/>
          <ac:picMkLst>
            <pc:docMk/>
            <pc:sldMk cId="1947904416" sldId="326"/>
            <ac:picMk id="5" creationId="{DA958372-C371-50AB-1222-93EF56A37048}"/>
          </ac:picMkLst>
        </pc:picChg>
        <pc:picChg chg="del">
          <ac:chgData name="나 현희" userId="a7b73e83492eed8a" providerId="LiveId" clId="{326999BE-42FC-4C4F-A778-1B68E5A9DBBF}" dt="2023-05-07T05:00:45.343" v="685" actId="478"/>
          <ac:picMkLst>
            <pc:docMk/>
            <pc:sldMk cId="1947904416" sldId="326"/>
            <ac:picMk id="16" creationId="{49258242-14C9-B8C3-B730-6A3CEF137A14}"/>
          </ac:picMkLst>
        </pc:picChg>
        <pc:picChg chg="add mod">
          <ac:chgData name="나 현희" userId="a7b73e83492eed8a" providerId="LiveId" clId="{326999BE-42FC-4C4F-A778-1B68E5A9DBBF}" dt="2023-05-07T05:05:47.192" v="709" actId="1076"/>
          <ac:picMkLst>
            <pc:docMk/>
            <pc:sldMk cId="1947904416" sldId="326"/>
            <ac:picMk id="17" creationId="{58520674-FD18-A8D6-9B02-A88A811B847E}"/>
          </ac:picMkLst>
        </pc:picChg>
        <pc:picChg chg="add mod">
          <ac:chgData name="나 현희" userId="a7b73e83492eed8a" providerId="LiveId" clId="{326999BE-42FC-4C4F-A778-1B68E5A9DBBF}" dt="2023-05-07T05:05:45.126" v="708" actId="1076"/>
          <ac:picMkLst>
            <pc:docMk/>
            <pc:sldMk cId="1947904416" sldId="326"/>
            <ac:picMk id="19" creationId="{B485AB6C-29FA-71C4-0029-7F0E9ED7A7F6}"/>
          </ac:picMkLst>
        </pc:picChg>
        <pc:picChg chg="add mod">
          <ac:chgData name="나 현희" userId="a7b73e83492eed8a" providerId="LiveId" clId="{326999BE-42FC-4C4F-A778-1B68E5A9DBBF}" dt="2023-05-07T05:05:40.596" v="707" actId="1076"/>
          <ac:picMkLst>
            <pc:docMk/>
            <pc:sldMk cId="1947904416" sldId="326"/>
            <ac:picMk id="21" creationId="{6D939482-C38E-AA02-FFAB-929D77460BDA}"/>
          </ac:picMkLst>
        </pc:picChg>
        <pc:picChg chg="mod">
          <ac:chgData name="나 현희" userId="a7b73e83492eed8a" providerId="LiveId" clId="{326999BE-42FC-4C4F-A778-1B68E5A9DBBF}" dt="2023-05-07T05:05:32.620" v="706" actId="1076"/>
          <ac:picMkLst>
            <pc:docMk/>
            <pc:sldMk cId="1947904416" sldId="326"/>
            <ac:picMk id="1030" creationId="{00000000-0000-0000-0000-000000000000}"/>
          </ac:picMkLst>
        </pc:picChg>
      </pc:sldChg>
      <pc:sldChg chg="new del">
        <pc:chgData name="나 현희" userId="a7b73e83492eed8a" providerId="LiveId" clId="{326999BE-42FC-4C4F-A778-1B68E5A9DBBF}" dt="2023-05-07T06:55:49.604" v="2473" actId="47"/>
        <pc:sldMkLst>
          <pc:docMk/>
          <pc:sldMk cId="2745330029" sldId="327"/>
        </pc:sldMkLst>
      </pc:sldChg>
      <pc:sldChg chg="addSp delSp modSp add mod modNotesTx">
        <pc:chgData name="나 현희" userId="a7b73e83492eed8a" providerId="LiveId" clId="{326999BE-42FC-4C4F-A778-1B68E5A9DBBF}" dt="2023-05-07T07:10:57.249" v="2759" actId="20577"/>
        <pc:sldMkLst>
          <pc:docMk/>
          <pc:sldMk cId="440598943" sldId="328"/>
        </pc:sldMkLst>
        <pc:spChg chg="del">
          <ac:chgData name="나 현희" userId="a7b73e83492eed8a" providerId="LiveId" clId="{326999BE-42FC-4C4F-A778-1B68E5A9DBBF}" dt="2023-05-07T06:56:02.668" v="2479" actId="478"/>
          <ac:spMkLst>
            <pc:docMk/>
            <pc:sldMk cId="440598943" sldId="328"/>
            <ac:spMk id="18" creationId="{F198F75F-36C7-3C73-EF54-6E4A2DF56C64}"/>
          </ac:spMkLst>
        </pc:spChg>
        <pc:spChg chg="del">
          <ac:chgData name="나 현희" userId="a7b73e83492eed8a" providerId="LiveId" clId="{326999BE-42FC-4C4F-A778-1B68E5A9DBBF}" dt="2023-05-07T06:56:00.522" v="2478" actId="478"/>
          <ac:spMkLst>
            <pc:docMk/>
            <pc:sldMk cId="440598943" sldId="328"/>
            <ac:spMk id="20" creationId="{3954B8B0-A78E-2395-B0DA-928AAFA0C6CF}"/>
          </ac:spMkLst>
        </pc:spChg>
        <pc:picChg chg="add del mod">
          <ac:chgData name="나 현희" userId="a7b73e83492eed8a" providerId="LiveId" clId="{326999BE-42FC-4C4F-A778-1B68E5A9DBBF}" dt="2023-05-07T06:55:57.368" v="2477" actId="478"/>
          <ac:picMkLst>
            <pc:docMk/>
            <pc:sldMk cId="440598943" sldId="328"/>
            <ac:picMk id="4" creationId="{39C4500E-EC95-5902-01E2-9DF7DA615605}"/>
          </ac:picMkLst>
        </pc:picChg>
        <pc:picChg chg="add mod modCrop">
          <ac:chgData name="나 현희" userId="a7b73e83492eed8a" providerId="LiveId" clId="{326999BE-42FC-4C4F-A778-1B68E5A9DBBF}" dt="2023-05-07T06:56:22.375" v="2485" actId="1076"/>
          <ac:picMkLst>
            <pc:docMk/>
            <pc:sldMk cId="440598943" sldId="328"/>
            <ac:picMk id="16" creationId="{9FEFA0DA-D423-649B-BFF4-D2872A67068F}"/>
          </ac:picMkLst>
        </pc:picChg>
        <pc:picChg chg="del">
          <ac:chgData name="나 현희" userId="a7b73e83492eed8a" providerId="LiveId" clId="{326999BE-42FC-4C4F-A778-1B68E5A9DBBF}" dt="2023-05-07T06:55:54.145" v="2474" actId="478"/>
          <ac:picMkLst>
            <pc:docMk/>
            <pc:sldMk cId="440598943" sldId="328"/>
            <ac:picMk id="17" creationId="{E7E32411-40C9-02B7-3DC0-7AC7832683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15650-063C-455C-8B59-3D8A2C6803D6}" type="datetimeFigureOut">
              <a:rPr lang="ko-KR" altLang="en-US" smtClean="0"/>
              <a:pPr/>
              <a:t>2023-05-22</a:t>
            </a:fld>
            <a:endParaRPr lang="ko-KR" altLang="en-US"/>
          </a:p>
        </p:txBody>
      </p:sp>
      <p:sp>
        <p:nvSpPr>
          <p:cNvPr id="4" name="슬라이드 이미지 개체 틀 3"/>
          <p:cNvSpPr>
            <a:spLocks noGrp="1" noRot="1" noChangeAspect="1"/>
          </p:cNvSpPr>
          <p:nvPr>
            <p:ph type="sldImg" idx="2"/>
          </p:nvPr>
        </p:nvSpPr>
        <p:spPr>
          <a:xfrm>
            <a:off x="1112838" y="685800"/>
            <a:ext cx="46323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3FFDB-1D54-46DF-917A-5FED415D2BB6}"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1</a:t>
            </a:fld>
            <a:endParaRPr lang="ko-KR" altLang="en-US"/>
          </a:p>
        </p:txBody>
      </p:sp>
    </p:spTree>
    <p:extLst>
      <p:ext uri="{BB962C8B-B14F-4D97-AF65-F5344CB8AC3E}">
        <p14:creationId xmlns:p14="http://schemas.microsoft.com/office/powerpoint/2010/main" val="2366252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10</a:t>
            </a:fld>
            <a:endParaRPr lang="ko-KR" altLang="en-US"/>
          </a:p>
        </p:txBody>
      </p:sp>
    </p:spTree>
    <p:extLst>
      <p:ext uri="{BB962C8B-B14F-4D97-AF65-F5344CB8AC3E}">
        <p14:creationId xmlns:p14="http://schemas.microsoft.com/office/powerpoint/2010/main" val="1830421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11</a:t>
            </a:fld>
            <a:endParaRPr lang="ko-KR" altLang="en-US"/>
          </a:p>
        </p:txBody>
      </p:sp>
    </p:spTree>
    <p:extLst>
      <p:ext uri="{BB962C8B-B14F-4D97-AF65-F5344CB8AC3E}">
        <p14:creationId xmlns:p14="http://schemas.microsoft.com/office/powerpoint/2010/main" val="242276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이번 주 발표에는 전체 요약 및 화자 별 수행 및 평가를 진행하였습니다</a:t>
            </a:r>
            <a:r>
              <a:rPr lang="en-US" altLang="ko-KR" dirty="0"/>
              <a:t>. </a:t>
            </a:r>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2</a:t>
            </a:fld>
            <a:endParaRPr lang="ko-KR" altLang="en-US"/>
          </a:p>
        </p:txBody>
      </p:sp>
    </p:spTree>
    <p:extLst>
      <p:ext uri="{BB962C8B-B14F-4D97-AF65-F5344CB8AC3E}">
        <p14:creationId xmlns:p14="http://schemas.microsoft.com/office/powerpoint/2010/main" val="281213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해당 흐름도 대로 요약을 생성하고 성능을 평가하였습니다</a:t>
            </a:r>
            <a:r>
              <a:rPr lang="en-US" altLang="ko-KR" dirty="0"/>
              <a:t>. </a:t>
            </a:r>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3</a:t>
            </a:fld>
            <a:endParaRPr lang="ko-KR" altLang="en-US"/>
          </a:p>
        </p:txBody>
      </p:sp>
    </p:spTree>
    <p:extLst>
      <p:ext uri="{BB962C8B-B14F-4D97-AF65-F5344CB8AC3E}">
        <p14:creationId xmlns:p14="http://schemas.microsoft.com/office/powerpoint/2010/main" val="112205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사용할 데이터는 방송 콘텐츠의 대본과 해당 내용에 대한 요약문으로</a:t>
            </a:r>
            <a:r>
              <a:rPr lang="en-US" altLang="ko-KR" dirty="0"/>
              <a:t>, </a:t>
            </a:r>
            <a:r>
              <a:rPr lang="ko-KR" altLang="en-US" dirty="0"/>
              <a:t>가족</a:t>
            </a:r>
            <a:r>
              <a:rPr lang="en-US" altLang="ko-KR" dirty="0"/>
              <a:t>, </a:t>
            </a:r>
            <a:r>
              <a:rPr lang="ko-KR" altLang="en-US" dirty="0"/>
              <a:t>드라마</a:t>
            </a:r>
            <a:r>
              <a:rPr lang="en-US" altLang="ko-KR" dirty="0"/>
              <a:t>, </a:t>
            </a:r>
            <a:r>
              <a:rPr lang="ko-KR" altLang="en-US" dirty="0"/>
              <a:t>역사극</a:t>
            </a:r>
            <a:r>
              <a:rPr lang="en-US" altLang="ko-KR" dirty="0"/>
              <a:t>, </a:t>
            </a:r>
            <a:r>
              <a:rPr lang="ko-KR" altLang="en-US" dirty="0"/>
              <a:t>시사</a:t>
            </a:r>
            <a:r>
              <a:rPr lang="en-US" altLang="ko-KR" dirty="0"/>
              <a:t>, </a:t>
            </a:r>
            <a:r>
              <a:rPr lang="ko-KR" altLang="en-US" dirty="0"/>
              <a:t>교양</a:t>
            </a:r>
            <a:r>
              <a:rPr lang="en-US" altLang="ko-KR" dirty="0"/>
              <a:t>, </a:t>
            </a:r>
            <a:r>
              <a:rPr lang="ko-KR" altLang="en-US" dirty="0"/>
              <a:t>예능 </a:t>
            </a:r>
            <a:r>
              <a:rPr lang="en-US" altLang="ko-KR" dirty="0"/>
              <a:t>6</a:t>
            </a:r>
            <a:r>
              <a:rPr lang="ko-KR" altLang="en-US" dirty="0"/>
              <a:t>가지로 분류되어 있습니다</a:t>
            </a:r>
            <a:r>
              <a:rPr lang="en-US" altLang="ko-KR" dirty="0"/>
              <a:t>. </a:t>
            </a:r>
            <a:r>
              <a:rPr lang="ko-KR" altLang="en-US" dirty="0"/>
              <a:t>저희는 해당 분류 별로 요약에 대한 평가를 진행하고 비교할 예정입니다</a:t>
            </a:r>
            <a:r>
              <a:rPr lang="en-US" altLang="ko-KR" dirty="0"/>
              <a:t>. </a:t>
            </a:r>
            <a:r>
              <a:rPr lang="ko-KR" altLang="en-US" dirty="0"/>
              <a:t> </a:t>
            </a: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4</a:t>
            </a:fld>
            <a:endParaRPr lang="ko-KR" altLang="en-US"/>
          </a:p>
        </p:txBody>
      </p:sp>
    </p:spTree>
    <p:extLst>
      <p:ext uri="{BB962C8B-B14F-4D97-AF65-F5344CB8AC3E}">
        <p14:creationId xmlns:p14="http://schemas.microsoft.com/office/powerpoint/2010/main" val="280339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한국어를 사용하여 대본을 요약을 생성하기 위해 </a:t>
            </a:r>
            <a:r>
              <a:rPr lang="en-US" altLang="ko-KR" dirty="0"/>
              <a:t>ko</a:t>
            </a:r>
            <a:r>
              <a:rPr lang="ko-KR" altLang="en-US" dirty="0"/>
              <a:t> </a:t>
            </a:r>
            <a:r>
              <a:rPr lang="en-US" altLang="ko-KR" dirty="0"/>
              <a:t>gpt-2</a:t>
            </a:r>
            <a:r>
              <a:rPr lang="ko-KR" altLang="en-US" dirty="0"/>
              <a:t>모델을 사용하였습니다</a:t>
            </a:r>
            <a:r>
              <a:rPr lang="en-US" altLang="ko-KR" dirty="0"/>
              <a:t>. </a:t>
            </a:r>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5</a:t>
            </a:fld>
            <a:endParaRPr lang="ko-KR" altLang="en-US"/>
          </a:p>
        </p:txBody>
      </p:sp>
    </p:spTree>
    <p:extLst>
      <p:ext uri="{BB962C8B-B14F-4D97-AF65-F5344CB8AC3E}">
        <p14:creationId xmlns:p14="http://schemas.microsoft.com/office/powerpoint/2010/main" val="1030607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파라미터는 다음과 같이 설정한 경우 </a:t>
            </a:r>
            <a:r>
              <a:rPr lang="en-US" altLang="ko-KR" dirty="0"/>
              <a:t>rouge</a:t>
            </a:r>
            <a:r>
              <a:rPr lang="ko-KR" altLang="en-US" dirty="0"/>
              <a:t>점수가 가장 높게 나왔으며 </a:t>
            </a:r>
            <a:r>
              <a:rPr lang="ko-KR" altLang="en-US" dirty="0" err="1"/>
              <a:t>에폭이</a:t>
            </a:r>
            <a:r>
              <a:rPr lang="ko-KR" altLang="en-US" dirty="0"/>
              <a:t> 지날수록 </a:t>
            </a:r>
            <a:r>
              <a:rPr lang="en-US" altLang="ko-KR" dirty="0"/>
              <a:t>training data</a:t>
            </a:r>
            <a:r>
              <a:rPr lang="ko-KR" altLang="en-US" dirty="0"/>
              <a:t>와 </a:t>
            </a:r>
            <a:r>
              <a:rPr lang="en-US" altLang="ko-KR" dirty="0"/>
              <a:t>validation data</a:t>
            </a:r>
            <a:r>
              <a:rPr lang="ko-KR" altLang="en-US" dirty="0"/>
              <a:t>에 대해서 </a:t>
            </a:r>
            <a:r>
              <a:rPr lang="en-US" altLang="ko-KR" dirty="0"/>
              <a:t>loss</a:t>
            </a:r>
            <a:r>
              <a:rPr lang="ko-KR" altLang="en-US" dirty="0"/>
              <a:t>가 줄어들며 잘 학습하는 양상을 보였습니다</a:t>
            </a:r>
            <a:r>
              <a:rPr lang="en-US" altLang="ko-KR" dirty="0"/>
              <a:t>. </a:t>
            </a:r>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6</a:t>
            </a:fld>
            <a:endParaRPr lang="ko-KR" altLang="en-US"/>
          </a:p>
        </p:txBody>
      </p:sp>
    </p:spTree>
    <p:extLst>
      <p:ext uri="{BB962C8B-B14F-4D97-AF65-F5344CB8AC3E}">
        <p14:creationId xmlns:p14="http://schemas.microsoft.com/office/powerpoint/2010/main" val="360105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하지만 생성된 요약의 확인 결과 </a:t>
            </a:r>
            <a:r>
              <a:rPr lang="en-US" altLang="ko-KR" dirty="0"/>
              <a:t>loss</a:t>
            </a:r>
            <a:r>
              <a:rPr lang="ko-KR" altLang="en-US" dirty="0"/>
              <a:t>값이 너무 낮다는 의견이 있었고</a:t>
            </a:r>
            <a:r>
              <a:rPr lang="en-US" altLang="ko-KR" dirty="0"/>
              <a:t>, </a:t>
            </a:r>
            <a:r>
              <a:rPr lang="ko-KR" altLang="en-US" dirty="0"/>
              <a:t>요약의 결과 또한 정상적이지 않기에 추가적으로 수정이 필요할 것입니다</a:t>
            </a:r>
            <a:r>
              <a:rPr lang="en-US" altLang="ko-KR" dirty="0"/>
              <a:t>. </a:t>
            </a:r>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7</a:t>
            </a:fld>
            <a:endParaRPr lang="ko-KR" altLang="en-US"/>
          </a:p>
        </p:txBody>
      </p:sp>
    </p:spTree>
    <p:extLst>
      <p:ext uri="{BB962C8B-B14F-4D97-AF65-F5344CB8AC3E}">
        <p14:creationId xmlns:p14="http://schemas.microsoft.com/office/powerpoint/2010/main" val="927837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화자 별 요약의 경우 입력 파라미터를 다음과 같이 설정한 경우 점수가 높은 요약의 결과가 생성되었습니다</a:t>
            </a:r>
            <a:r>
              <a:rPr lang="en-US" altLang="ko-KR" dirty="0"/>
              <a:t>. </a:t>
            </a:r>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8</a:t>
            </a:fld>
            <a:endParaRPr lang="ko-KR" altLang="en-US"/>
          </a:p>
        </p:txBody>
      </p:sp>
    </p:spTree>
    <p:extLst>
      <p:ext uri="{BB962C8B-B14F-4D97-AF65-F5344CB8AC3E}">
        <p14:creationId xmlns:p14="http://schemas.microsoft.com/office/powerpoint/2010/main" val="2388119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p:txBody>
      </p:sp>
      <p:sp>
        <p:nvSpPr>
          <p:cNvPr id="4" name="슬라이드 번호 개체 틀 3"/>
          <p:cNvSpPr>
            <a:spLocks noGrp="1"/>
          </p:cNvSpPr>
          <p:nvPr>
            <p:ph type="sldNum" sz="quarter" idx="5"/>
          </p:nvPr>
        </p:nvSpPr>
        <p:spPr/>
        <p:txBody>
          <a:bodyPr/>
          <a:lstStyle/>
          <a:p>
            <a:fld id="{C733FFDB-1D54-46DF-917A-5FED415D2BB6}" type="slidenum">
              <a:rPr lang="ko-KR" altLang="en-US" smtClean="0"/>
              <a:pPr/>
              <a:t>9</a:t>
            </a:fld>
            <a:endParaRPr lang="ko-KR" altLang="en-US"/>
          </a:p>
        </p:txBody>
      </p:sp>
    </p:spTree>
    <p:extLst>
      <p:ext uri="{BB962C8B-B14F-4D97-AF65-F5344CB8AC3E}">
        <p14:creationId xmlns:p14="http://schemas.microsoft.com/office/powerpoint/2010/main" val="404230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93420" y="2125001"/>
            <a:ext cx="7858760" cy="1466282"/>
          </a:xfrm>
        </p:spPr>
        <p:txBody>
          <a:bodyPr/>
          <a:lstStyle/>
          <a:p>
            <a:r>
              <a:rPr lang="ko-KR" altLang="en-US"/>
              <a:t>마스터 제목 스타일 편집</a:t>
            </a:r>
          </a:p>
        </p:txBody>
      </p:sp>
      <p:sp>
        <p:nvSpPr>
          <p:cNvPr id="3" name="부제목 2"/>
          <p:cNvSpPr>
            <a:spLocks noGrp="1"/>
          </p:cNvSpPr>
          <p:nvPr>
            <p:ph type="subTitle" idx="1"/>
          </p:nvPr>
        </p:nvSpPr>
        <p:spPr>
          <a:xfrm>
            <a:off x="1386840" y="3876305"/>
            <a:ext cx="6471920"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78503" y="273939"/>
            <a:ext cx="2102732" cy="5820791"/>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7096" y="273939"/>
            <a:ext cx="6157313" cy="5820791"/>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0339" y="4395679"/>
            <a:ext cx="7858760" cy="1358607"/>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30339" y="2899312"/>
            <a:ext cx="7858760"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7096" y="1591376"/>
            <a:ext cx="4130022" cy="4503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1211" y="1591376"/>
            <a:ext cx="4130023" cy="45033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62280" y="273939"/>
            <a:ext cx="8321040" cy="114009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62280" y="1531204"/>
            <a:ext cx="4085079"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62280" y="2169337"/>
            <a:ext cx="4085079"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96637" y="1531204"/>
            <a:ext cx="4086684"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96637" y="2169337"/>
            <a:ext cx="4086684"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2280" y="272355"/>
            <a:ext cx="3041739" cy="1159091"/>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614773" y="272355"/>
            <a:ext cx="5168547"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2280" y="1431446"/>
            <a:ext cx="3041739"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12202" y="4788377"/>
            <a:ext cx="5547360" cy="565295"/>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812202" y="611215"/>
            <a:ext cx="5547360" cy="41043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812202" y="5353671"/>
            <a:ext cx="554736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C350D00-E9DF-4C32-8EF9-982D014E2409}" type="datetimeFigureOut">
              <a:rPr lang="ko-KR" altLang="en-US" smtClean="0"/>
              <a:pPr/>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85166CF-9312-4F9A-969A-1554DEA6025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2280" y="273939"/>
            <a:ext cx="8321040" cy="114009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2280" y="1596126"/>
            <a:ext cx="8321040" cy="4514439"/>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2280" y="6340166"/>
            <a:ext cx="2157307" cy="364195"/>
          </a:xfrm>
          <a:prstGeom prst="rect">
            <a:avLst/>
          </a:prstGeom>
        </p:spPr>
        <p:txBody>
          <a:bodyPr vert="horz" lIns="91440" tIns="45720" rIns="91440" bIns="45720" rtlCol="0" anchor="ctr"/>
          <a:lstStyle>
            <a:lvl1pPr algn="l">
              <a:defRPr sz="1200">
                <a:solidFill>
                  <a:schemeClr val="tx1">
                    <a:tint val="75000"/>
                  </a:schemeClr>
                </a:solidFill>
              </a:defRPr>
            </a:lvl1pPr>
          </a:lstStyle>
          <a:p>
            <a:fld id="{7C350D00-E9DF-4C32-8EF9-982D014E2409}" type="datetimeFigureOut">
              <a:rPr lang="ko-KR" altLang="en-US" smtClean="0"/>
              <a:pPr/>
              <a:t>2023-05-22</a:t>
            </a:fld>
            <a:endParaRPr lang="ko-KR" altLang="en-US"/>
          </a:p>
        </p:txBody>
      </p:sp>
      <p:sp>
        <p:nvSpPr>
          <p:cNvPr id="5" name="바닥글 개체 틀 4"/>
          <p:cNvSpPr>
            <a:spLocks noGrp="1"/>
          </p:cNvSpPr>
          <p:nvPr>
            <p:ph type="ftr" sz="quarter" idx="3"/>
          </p:nvPr>
        </p:nvSpPr>
        <p:spPr>
          <a:xfrm>
            <a:off x="3158914" y="6340166"/>
            <a:ext cx="2927773" cy="3641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626013" y="6340166"/>
            <a:ext cx="2157307" cy="364195"/>
          </a:xfrm>
          <a:prstGeom prst="rect">
            <a:avLst/>
          </a:prstGeom>
        </p:spPr>
        <p:txBody>
          <a:bodyPr vert="horz" lIns="91440" tIns="45720" rIns="91440" bIns="45720" rtlCol="0" anchor="ctr"/>
          <a:lstStyle>
            <a:lvl1pPr algn="r">
              <a:defRPr sz="1200">
                <a:solidFill>
                  <a:schemeClr val="tx1">
                    <a:tint val="75000"/>
                  </a:schemeClr>
                </a:solidFill>
              </a:defRPr>
            </a:lvl1pPr>
          </a:lstStyle>
          <a:p>
            <a:fld id="{D85166CF-9312-4F9A-969A-1554DEA60251}"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6.pn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그룹 18"/>
          <p:cNvGrpSpPr/>
          <p:nvPr/>
        </p:nvGrpSpPr>
        <p:grpSpPr>
          <a:xfrm>
            <a:off x="46228" y="261017"/>
            <a:ext cx="9153144" cy="6318504"/>
            <a:chOff x="28575" y="464884"/>
            <a:chExt cx="9153144" cy="6318504"/>
          </a:xfrm>
        </p:grpSpPr>
        <p:grpSp>
          <p:nvGrpSpPr>
            <p:cNvPr id="20" name="그룹 20"/>
            <p:cNvGrpSpPr/>
            <p:nvPr/>
          </p:nvGrpSpPr>
          <p:grpSpPr>
            <a:xfrm>
              <a:off x="28575" y="464884"/>
              <a:ext cx="9153144" cy="6318504"/>
              <a:chOff x="28575" y="464884"/>
              <a:chExt cx="9153144" cy="6318504"/>
            </a:xfrm>
          </p:grpSpPr>
          <p:pic>
            <p:nvPicPr>
              <p:cNvPr id="24"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25" name="그룹 19"/>
              <p:cNvGrpSpPr/>
              <p:nvPr/>
            </p:nvGrpSpPr>
            <p:grpSpPr>
              <a:xfrm>
                <a:off x="301625" y="634187"/>
                <a:ext cx="8641461" cy="5885146"/>
                <a:chOff x="301625" y="634187"/>
                <a:chExt cx="8641461" cy="5885146"/>
              </a:xfrm>
            </p:grpSpPr>
            <p:pic>
              <p:nvPicPr>
                <p:cNvPr id="26" name="Picture 9" descr="C:\Users\Administrator\Desktop\인하대학교\05_템플릿\01_작업\확정\01\PNG\08.png"/>
                <p:cNvPicPr>
                  <a:picLocks noChangeAspect="1" noChangeArrowheads="1"/>
                </p:cNvPicPr>
                <p:nvPr/>
              </p:nvPicPr>
              <p:blipFill>
                <a:blip r:embed="rId4"/>
                <a:srcRect/>
                <a:stretch>
                  <a:fillRect/>
                </a:stretch>
              </p:blipFill>
              <p:spPr bwMode="auto">
                <a:xfrm>
                  <a:off x="301625" y="2205853"/>
                  <a:ext cx="8641080" cy="4251960"/>
                </a:xfrm>
                <a:prstGeom prst="rect">
                  <a:avLst/>
                </a:prstGeom>
                <a:noFill/>
              </p:spPr>
            </p:pic>
            <p:pic>
              <p:nvPicPr>
                <p:cNvPr id="27" name="Picture 7" descr="C:\Users\Administrator\Desktop\인하대학교\05_템플릿\01_작업\확정\01\PNG\05.png"/>
                <p:cNvPicPr>
                  <a:picLocks noChangeAspect="1" noChangeArrowheads="1"/>
                </p:cNvPicPr>
                <p:nvPr/>
              </p:nvPicPr>
              <p:blipFill>
                <a:blip r:embed="rId5"/>
                <a:srcRect/>
                <a:stretch>
                  <a:fillRect/>
                </a:stretch>
              </p:blipFill>
              <p:spPr bwMode="auto">
                <a:xfrm>
                  <a:off x="311150" y="5001429"/>
                  <a:ext cx="8631936" cy="1517904"/>
                </a:xfrm>
                <a:prstGeom prst="rect">
                  <a:avLst/>
                </a:prstGeom>
                <a:noFill/>
              </p:spPr>
            </p:pic>
            <p:pic>
              <p:nvPicPr>
                <p:cNvPr id="28" name="Picture 8" descr="C:\Users\Administrator\Desktop\인하대학교\05_템플릿\01_작업\확정\01\PNG\06.png"/>
                <p:cNvPicPr>
                  <a:picLocks noChangeAspect="1" noChangeArrowheads="1"/>
                </p:cNvPicPr>
                <p:nvPr/>
              </p:nvPicPr>
              <p:blipFill>
                <a:blip r:embed="rId6"/>
                <a:srcRect/>
                <a:stretch>
                  <a:fillRect/>
                </a:stretch>
              </p:blipFill>
              <p:spPr bwMode="auto">
                <a:xfrm>
                  <a:off x="7551758" y="634187"/>
                  <a:ext cx="1380744" cy="3639312"/>
                </a:xfrm>
                <a:prstGeom prst="rect">
                  <a:avLst/>
                </a:prstGeom>
                <a:noFill/>
              </p:spPr>
            </p:pic>
          </p:grpSp>
        </p:grpSp>
        <p:grpSp>
          <p:nvGrpSpPr>
            <p:cNvPr id="21" name="그룹 18"/>
            <p:cNvGrpSpPr/>
            <p:nvPr/>
          </p:nvGrpSpPr>
          <p:grpSpPr>
            <a:xfrm>
              <a:off x="5851533" y="6177777"/>
              <a:ext cx="3000388" cy="304800"/>
              <a:chOff x="5851533" y="6177777"/>
              <a:chExt cx="3000388" cy="304800"/>
            </a:xfrm>
          </p:grpSpPr>
          <p:pic>
            <p:nvPicPr>
              <p:cNvPr id="22" name="Picture 3" descr="C:\Users\Administrator\Desktop\인하대학교\05_템플릿\01_작업\확정\PNG\13_copyright.png"/>
              <p:cNvPicPr>
                <a:picLocks noChangeAspect="1" noChangeArrowheads="1"/>
              </p:cNvPicPr>
              <p:nvPr/>
            </p:nvPicPr>
            <p:blipFill>
              <a:blip r:embed="rId7"/>
              <a:srcRect/>
              <a:stretch>
                <a:fillRect/>
              </a:stretch>
            </p:blipFill>
            <p:spPr bwMode="auto">
              <a:xfrm>
                <a:off x="5851533" y="6396852"/>
                <a:ext cx="1838325" cy="47625"/>
              </a:xfrm>
              <a:prstGeom prst="rect">
                <a:avLst/>
              </a:prstGeom>
              <a:noFill/>
            </p:spPr>
          </p:pic>
          <p:pic>
            <p:nvPicPr>
              <p:cNvPr id="23" name="Picture 5" descr="C:\Users\Administrator\Desktop\인하대학교\05_템플릿\01_작업\확정\PNG\12_로고.png"/>
              <p:cNvPicPr>
                <a:picLocks noChangeAspect="1" noChangeArrowheads="1"/>
              </p:cNvPicPr>
              <p:nvPr/>
            </p:nvPicPr>
            <p:blipFill>
              <a:blip r:embed="rId8"/>
              <a:srcRect/>
              <a:stretch>
                <a:fillRect/>
              </a:stretch>
            </p:blipFill>
            <p:spPr bwMode="auto">
              <a:xfrm>
                <a:off x="7756546" y="6177777"/>
                <a:ext cx="1095375" cy="304800"/>
              </a:xfrm>
              <a:prstGeom prst="rect">
                <a:avLst/>
              </a:prstGeom>
              <a:noFill/>
            </p:spPr>
          </p:pic>
        </p:grpSp>
      </p:grpSp>
      <p:pic>
        <p:nvPicPr>
          <p:cNvPr id="30" name="Picture 10" descr="C:\Users\Administrator\Desktop\인하대학교\05_템플릿\01_작업\확정\01\PNG\07.png"/>
          <p:cNvPicPr>
            <a:picLocks noChangeArrowheads="1"/>
          </p:cNvPicPr>
          <p:nvPr/>
        </p:nvPicPr>
        <p:blipFill>
          <a:blip r:embed="rId9"/>
          <a:srcRect t="-60000" b="-60000"/>
          <a:stretch>
            <a:fillRect/>
          </a:stretch>
        </p:blipFill>
        <p:spPr bwMode="auto">
          <a:xfrm>
            <a:off x="1336652" y="2749768"/>
            <a:ext cx="6840474" cy="60350"/>
          </a:xfrm>
          <a:prstGeom prst="rect">
            <a:avLst/>
          </a:prstGeom>
          <a:noFill/>
        </p:spPr>
      </p:pic>
      <p:pic>
        <p:nvPicPr>
          <p:cNvPr id="11" name="Picture 11" descr="C:\Users\Administrator\Desktop\인하대학교\05_템플릿\01_작업\확정\01\PNG\03.png"/>
          <p:cNvPicPr>
            <a:picLocks noChangeAspect="1" noChangeArrowheads="1"/>
          </p:cNvPicPr>
          <p:nvPr/>
        </p:nvPicPr>
        <p:blipFill>
          <a:blip r:embed="rId10"/>
          <a:srcRect/>
          <a:stretch>
            <a:fillRect/>
          </a:stretch>
        </p:blipFill>
        <p:spPr bwMode="auto">
          <a:xfrm>
            <a:off x="193644" y="777637"/>
            <a:ext cx="3035808" cy="356616"/>
          </a:xfrm>
          <a:prstGeom prst="rect">
            <a:avLst/>
          </a:prstGeom>
          <a:noFill/>
        </p:spPr>
      </p:pic>
      <p:sp>
        <p:nvSpPr>
          <p:cNvPr id="12" name="TextBox 11"/>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주제 발표</a:t>
            </a:r>
          </a:p>
        </p:txBody>
      </p:sp>
      <p:sp>
        <p:nvSpPr>
          <p:cNvPr id="32" name="TextBox 31"/>
          <p:cNvSpPr txBox="1"/>
          <p:nvPr/>
        </p:nvSpPr>
        <p:spPr>
          <a:xfrm>
            <a:off x="1408090" y="1421021"/>
            <a:ext cx="1582484" cy="1477328"/>
          </a:xfrm>
          <a:prstGeom prst="rect">
            <a:avLst/>
          </a:prstGeom>
          <a:noFill/>
        </p:spPr>
        <p:txBody>
          <a:bodyPr wrap="none" rtlCol="0">
            <a:spAutoFit/>
          </a:bodyPr>
          <a:lstStyle/>
          <a:p>
            <a:r>
              <a:rPr lang="en-US" altLang="ko-KR" sz="9000" dirty="0">
                <a:solidFill>
                  <a:srgbClr val="002F81"/>
                </a:solidFill>
                <a:latin typeface="나눔고딕" pitchFamily="50" charset="-127"/>
                <a:ea typeface="나눔고딕" pitchFamily="50" charset="-127"/>
              </a:rPr>
              <a:t>02</a:t>
            </a:r>
            <a:endParaRPr lang="ko-KR" altLang="en-US" sz="9000" dirty="0">
              <a:solidFill>
                <a:srgbClr val="002F81"/>
              </a:solidFill>
              <a:latin typeface="나눔고딕" pitchFamily="50" charset="-127"/>
              <a:ea typeface="나눔고딕" pitchFamily="50" charset="-127"/>
            </a:endParaRPr>
          </a:p>
        </p:txBody>
      </p:sp>
      <p:sp>
        <p:nvSpPr>
          <p:cNvPr id="33" name="TextBox 32"/>
          <p:cNvSpPr txBox="1"/>
          <p:nvPr/>
        </p:nvSpPr>
        <p:spPr>
          <a:xfrm>
            <a:off x="1618587" y="2866680"/>
            <a:ext cx="6623543" cy="1200329"/>
          </a:xfrm>
          <a:prstGeom prst="rect">
            <a:avLst/>
          </a:prstGeom>
          <a:noFill/>
        </p:spPr>
        <p:txBody>
          <a:bodyPr wrap="square" rtlCol="0">
            <a:spAutoFit/>
          </a:bodyPr>
          <a:lstStyle/>
          <a:p>
            <a:pPr algn="ctr"/>
            <a:r>
              <a:rPr lang="ko-KR" altLang="en-US" sz="3600" b="1" i="1" dirty="0">
                <a:latin typeface="나눔명조" pitchFamily="18" charset="-127"/>
                <a:ea typeface="나눔명조" pitchFamily="18" charset="-127"/>
              </a:rPr>
              <a:t>화자 분리와 대본을 활용한 </a:t>
            </a:r>
            <a:endParaRPr lang="en-US" altLang="ko-KR" sz="3600" b="1" i="1" dirty="0">
              <a:latin typeface="나눔명조" pitchFamily="18" charset="-127"/>
              <a:ea typeface="나눔명조" pitchFamily="18" charset="-127"/>
            </a:endParaRPr>
          </a:p>
          <a:p>
            <a:pPr algn="ctr"/>
            <a:r>
              <a:rPr lang="ko-KR" altLang="en-US" sz="3600" b="1" i="1" dirty="0">
                <a:latin typeface="나눔명조" pitchFamily="18" charset="-127"/>
                <a:ea typeface="나눔명조" pitchFamily="18" charset="-127"/>
              </a:rPr>
              <a:t>뉴스 음성 요약 시스템 </a:t>
            </a:r>
          </a:p>
        </p:txBody>
      </p:sp>
      <p:sp>
        <p:nvSpPr>
          <p:cNvPr id="2" name="TextBox 1">
            <a:extLst>
              <a:ext uri="{FF2B5EF4-FFF2-40B4-BE49-F238E27FC236}">
                <a16:creationId xmlns:a16="http://schemas.microsoft.com/office/drawing/2014/main" id="{5E1C2879-9573-33EE-7B10-ABCA1596C4BC}"/>
              </a:ext>
            </a:extLst>
          </p:cNvPr>
          <p:cNvSpPr txBox="1"/>
          <p:nvPr/>
        </p:nvSpPr>
        <p:spPr>
          <a:xfrm>
            <a:off x="6444780" y="4658259"/>
            <a:ext cx="2376264" cy="1477328"/>
          </a:xfrm>
          <a:prstGeom prst="rect">
            <a:avLst/>
          </a:prstGeom>
          <a:noFill/>
        </p:spPr>
        <p:txBody>
          <a:bodyPr wrap="square" rtlCol="0">
            <a:spAutoFit/>
          </a:bodyPr>
          <a:lstStyle/>
          <a:p>
            <a:r>
              <a:rPr lang="en-US" altLang="ko-KR" b="1" dirty="0"/>
              <a:t>2</a:t>
            </a:r>
            <a:r>
              <a:rPr lang="ko-KR" altLang="en-US" b="1" dirty="0"/>
              <a:t>조</a:t>
            </a:r>
            <a:endParaRPr lang="en-US" altLang="ko-KR" b="1" dirty="0"/>
          </a:p>
          <a:p>
            <a:endParaRPr lang="en-US" altLang="ko-KR" b="1" dirty="0"/>
          </a:p>
          <a:p>
            <a:r>
              <a:rPr lang="en-US" altLang="ko-KR" b="1" dirty="0"/>
              <a:t>12161724 </a:t>
            </a:r>
            <a:r>
              <a:rPr lang="ko-KR" altLang="en-US" b="1" dirty="0" err="1"/>
              <a:t>나현희</a:t>
            </a:r>
            <a:endParaRPr lang="en-US" altLang="ko-KR" b="1" dirty="0"/>
          </a:p>
          <a:p>
            <a:r>
              <a:rPr lang="en-US" altLang="ko-KR" b="1" dirty="0"/>
              <a:t>12171797 </a:t>
            </a:r>
            <a:r>
              <a:rPr lang="ko-KR" altLang="en-US" b="1" dirty="0"/>
              <a:t>신원철</a:t>
            </a:r>
            <a:endParaRPr lang="en-US" altLang="ko-KR" b="1" dirty="0"/>
          </a:p>
          <a:p>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5967"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367682"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a:t>
            </a:r>
            <a:r>
              <a:rPr lang="ko-KR" altLang="en-US" sz="2200" b="1" i="1" dirty="0">
                <a:solidFill>
                  <a:srgbClr val="1E5B86"/>
                </a:solidFill>
                <a:latin typeface="나눔명조 ExtraBold" pitchFamily="18" charset="-127"/>
                <a:ea typeface="나눔명조 ExtraBold" pitchFamily="18" charset="-127"/>
              </a:rPr>
              <a:t>진행도</a:t>
            </a:r>
          </a:p>
        </p:txBody>
      </p:sp>
      <p:sp>
        <p:nvSpPr>
          <p:cNvPr id="11" name="TextBox 10"/>
          <p:cNvSpPr txBox="1"/>
          <p:nvPr/>
        </p:nvSpPr>
        <p:spPr>
          <a:xfrm>
            <a:off x="759752" y="1312033"/>
            <a:ext cx="2544286"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3.2 </a:t>
            </a:r>
            <a:r>
              <a:rPr lang="ko-KR" altLang="en-US" sz="2000" b="1" dirty="0">
                <a:solidFill>
                  <a:srgbClr val="5C431E"/>
                </a:solidFill>
                <a:latin typeface="나눔고딕" pitchFamily="50" charset="-127"/>
                <a:ea typeface="나눔고딕" pitchFamily="50" charset="-127"/>
              </a:rPr>
              <a:t>화자 별 요약 결과</a:t>
            </a:r>
          </a:p>
        </p:txBody>
      </p:sp>
      <p:sp>
        <p:nvSpPr>
          <p:cNvPr id="16" name="TextBox 15">
            <a:extLst>
              <a:ext uri="{FF2B5EF4-FFF2-40B4-BE49-F238E27FC236}">
                <a16:creationId xmlns:a16="http://schemas.microsoft.com/office/drawing/2014/main" id="{E10621A4-F4F6-6427-57F0-A9E3B2D21881}"/>
              </a:ext>
            </a:extLst>
          </p:cNvPr>
          <p:cNvSpPr txBox="1"/>
          <p:nvPr/>
        </p:nvSpPr>
        <p:spPr>
          <a:xfrm>
            <a:off x="904330" y="2010085"/>
            <a:ext cx="286393" cy="369332"/>
          </a:xfrm>
          <a:prstGeom prst="rect">
            <a:avLst/>
          </a:prstGeom>
          <a:noFill/>
        </p:spPr>
        <p:txBody>
          <a:bodyPr wrap="square">
            <a:spAutoFit/>
          </a:bodyPr>
          <a:lstStyle/>
          <a:p>
            <a:pPr algn="ctr"/>
            <a:endParaRPr lang="en-US" altLang="ko-KR" sz="1800" b="1" dirty="0">
              <a:solidFill>
                <a:srgbClr val="5B4058"/>
              </a:solidFill>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49A7ADAA-357B-407B-78DD-D9CDE922D856}"/>
              </a:ext>
            </a:extLst>
          </p:cNvPr>
          <p:cNvSpPr txBox="1"/>
          <p:nvPr/>
        </p:nvSpPr>
        <p:spPr>
          <a:xfrm>
            <a:off x="878384" y="2124125"/>
            <a:ext cx="7488832" cy="1754326"/>
          </a:xfrm>
          <a:prstGeom prst="rect">
            <a:avLst/>
          </a:prstGeom>
          <a:noFill/>
        </p:spPr>
        <p:txBody>
          <a:bodyPr wrap="square" rtlCol="0">
            <a:spAutoFit/>
          </a:bodyPr>
          <a:lstStyle/>
          <a:p>
            <a:r>
              <a:rPr lang="en-US" altLang="ko-KR" dirty="0"/>
              <a:t>1. </a:t>
            </a:r>
            <a:r>
              <a:rPr lang="ko-KR" altLang="en-US" dirty="0"/>
              <a:t>점수가 낮은 경우</a:t>
            </a:r>
            <a:r>
              <a:rPr lang="en-US" altLang="ko-KR" dirty="0"/>
              <a:t>(</a:t>
            </a:r>
            <a:r>
              <a:rPr lang="ko-KR" altLang="en-US" dirty="0"/>
              <a:t>드라마</a:t>
            </a:r>
            <a:r>
              <a:rPr lang="en-US" altLang="ko-KR" dirty="0"/>
              <a:t>, </a:t>
            </a:r>
            <a:r>
              <a:rPr lang="ko-KR" altLang="en-US" dirty="0"/>
              <a:t>시사</a:t>
            </a:r>
            <a:r>
              <a:rPr lang="en-US" altLang="ko-KR" dirty="0"/>
              <a:t>):</a:t>
            </a:r>
          </a:p>
          <a:p>
            <a:r>
              <a:rPr lang="en-US" altLang="ko-KR" dirty="0"/>
              <a:t>	</a:t>
            </a:r>
            <a:r>
              <a:rPr lang="ko-KR" altLang="en-US" dirty="0"/>
              <a:t>배경 지식이 필요하고</a:t>
            </a:r>
            <a:r>
              <a:rPr lang="en-US" altLang="ko-KR" dirty="0"/>
              <a:t>, </a:t>
            </a:r>
            <a:r>
              <a:rPr lang="ko-KR" altLang="en-US" dirty="0"/>
              <a:t>방송 내에서 배경 지식에 대한 설명이 </a:t>
            </a:r>
            <a:r>
              <a:rPr lang="en-US" altLang="ko-KR" dirty="0"/>
              <a:t>	</a:t>
            </a:r>
            <a:r>
              <a:rPr lang="ko-KR" altLang="en-US" dirty="0"/>
              <a:t>없는 경우</a:t>
            </a:r>
            <a:endParaRPr lang="en-US" altLang="ko-KR" dirty="0"/>
          </a:p>
          <a:p>
            <a:endParaRPr lang="en-US" altLang="ko-KR" dirty="0"/>
          </a:p>
          <a:p>
            <a:r>
              <a:rPr lang="en-US" altLang="ko-KR" dirty="0"/>
              <a:t>2. </a:t>
            </a:r>
            <a:r>
              <a:rPr lang="ko-KR" altLang="en-US" dirty="0"/>
              <a:t>점수가 높은 경우</a:t>
            </a:r>
            <a:r>
              <a:rPr lang="en-US" altLang="ko-KR" dirty="0"/>
              <a:t>(</a:t>
            </a:r>
            <a:r>
              <a:rPr lang="ko-KR" altLang="en-US" dirty="0"/>
              <a:t>역사</a:t>
            </a:r>
            <a:r>
              <a:rPr lang="en-US" altLang="ko-KR" dirty="0"/>
              <a:t>):</a:t>
            </a:r>
          </a:p>
          <a:p>
            <a:r>
              <a:rPr lang="en-US" altLang="ko-KR" dirty="0"/>
              <a:t>	</a:t>
            </a:r>
            <a:r>
              <a:rPr lang="ko-KR" altLang="en-US" dirty="0"/>
              <a:t>방송 내에서 배경 지식에 대한 설명을 해주는 경우 </a:t>
            </a:r>
          </a:p>
        </p:txBody>
      </p:sp>
    </p:spTree>
    <p:extLst>
      <p:ext uri="{BB962C8B-B14F-4D97-AF65-F5344CB8AC3E}">
        <p14:creationId xmlns:p14="http://schemas.microsoft.com/office/powerpoint/2010/main" val="222888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5967"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367682"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a:t>
            </a:r>
            <a:r>
              <a:rPr lang="ko-KR" altLang="en-US" sz="2200" b="1" i="1" dirty="0">
                <a:solidFill>
                  <a:srgbClr val="1E5B86"/>
                </a:solidFill>
                <a:latin typeface="나눔명조 ExtraBold" pitchFamily="18" charset="-127"/>
                <a:ea typeface="나눔명조 ExtraBold" pitchFamily="18" charset="-127"/>
              </a:rPr>
              <a:t>진행도</a:t>
            </a:r>
          </a:p>
        </p:txBody>
      </p:sp>
      <p:sp>
        <p:nvSpPr>
          <p:cNvPr id="11" name="TextBox 10"/>
          <p:cNvSpPr txBox="1"/>
          <p:nvPr/>
        </p:nvSpPr>
        <p:spPr>
          <a:xfrm>
            <a:off x="759752" y="1312033"/>
            <a:ext cx="1523174"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4. </a:t>
            </a:r>
            <a:r>
              <a:rPr lang="ko-KR" altLang="en-US" sz="2000" b="1" dirty="0">
                <a:solidFill>
                  <a:srgbClr val="5C431E"/>
                </a:solidFill>
                <a:latin typeface="나눔고딕" pitchFamily="50" charset="-127"/>
                <a:ea typeface="나눔고딕" pitchFamily="50" charset="-127"/>
              </a:rPr>
              <a:t>다음 발표</a:t>
            </a:r>
          </a:p>
        </p:txBody>
      </p:sp>
      <p:sp>
        <p:nvSpPr>
          <p:cNvPr id="16" name="TextBox 15">
            <a:extLst>
              <a:ext uri="{FF2B5EF4-FFF2-40B4-BE49-F238E27FC236}">
                <a16:creationId xmlns:a16="http://schemas.microsoft.com/office/drawing/2014/main" id="{E10621A4-F4F6-6427-57F0-A9E3B2D21881}"/>
              </a:ext>
            </a:extLst>
          </p:cNvPr>
          <p:cNvSpPr txBox="1"/>
          <p:nvPr/>
        </p:nvSpPr>
        <p:spPr>
          <a:xfrm>
            <a:off x="904330" y="2010085"/>
            <a:ext cx="286393" cy="369332"/>
          </a:xfrm>
          <a:prstGeom prst="rect">
            <a:avLst/>
          </a:prstGeom>
          <a:noFill/>
        </p:spPr>
        <p:txBody>
          <a:bodyPr wrap="square">
            <a:spAutoFit/>
          </a:bodyPr>
          <a:lstStyle/>
          <a:p>
            <a:pPr algn="ctr"/>
            <a:endParaRPr lang="en-US" altLang="ko-KR" sz="1800" b="1" dirty="0">
              <a:solidFill>
                <a:srgbClr val="5B4058"/>
              </a:solidFill>
              <a:latin typeface="나눔고딕" pitchFamily="50" charset="-127"/>
              <a:ea typeface="나눔고딕" pitchFamily="50" charset="-127"/>
            </a:endParaRPr>
          </a:p>
        </p:txBody>
      </p:sp>
      <p:sp>
        <p:nvSpPr>
          <p:cNvPr id="5" name="TextBox 4">
            <a:extLst>
              <a:ext uri="{FF2B5EF4-FFF2-40B4-BE49-F238E27FC236}">
                <a16:creationId xmlns:a16="http://schemas.microsoft.com/office/drawing/2014/main" id="{49A7ADAA-357B-407B-78DD-D9CDE922D856}"/>
              </a:ext>
            </a:extLst>
          </p:cNvPr>
          <p:cNvSpPr txBox="1"/>
          <p:nvPr/>
        </p:nvSpPr>
        <p:spPr>
          <a:xfrm>
            <a:off x="878384" y="2124125"/>
            <a:ext cx="7488832" cy="1477328"/>
          </a:xfrm>
          <a:prstGeom prst="rect">
            <a:avLst/>
          </a:prstGeom>
          <a:noFill/>
        </p:spPr>
        <p:txBody>
          <a:bodyPr wrap="square" rtlCol="0">
            <a:spAutoFit/>
          </a:bodyPr>
          <a:lstStyle/>
          <a:p>
            <a:pPr marL="342900" indent="-342900">
              <a:buAutoNum type="arabicPeriod"/>
            </a:pPr>
            <a:r>
              <a:rPr lang="ko-KR" altLang="en-US" dirty="0"/>
              <a:t>전체 요약 생성 </a:t>
            </a:r>
            <a:endParaRPr lang="en-US" altLang="ko-KR" dirty="0"/>
          </a:p>
          <a:p>
            <a:pPr marL="342900" indent="-342900">
              <a:buAutoNum type="arabicPeriod"/>
            </a:pPr>
            <a:endParaRPr lang="en-US" altLang="ko-KR" dirty="0"/>
          </a:p>
          <a:p>
            <a:pPr marL="342900" indent="-342900">
              <a:buAutoNum type="arabicPeriod"/>
            </a:pPr>
            <a:r>
              <a:rPr lang="ko-KR" altLang="en-US" dirty="0"/>
              <a:t>시스템 평가</a:t>
            </a:r>
            <a:endParaRPr lang="en-US" altLang="ko-KR" dirty="0"/>
          </a:p>
          <a:p>
            <a:pPr marL="800100" lvl="1" indent="-342900">
              <a:buAutoNum type="arabicPeriod"/>
            </a:pPr>
            <a:r>
              <a:rPr lang="ko-KR" altLang="en-US" dirty="0"/>
              <a:t>화자 분리 및 대본을 적용한 경우</a:t>
            </a:r>
            <a:r>
              <a:rPr lang="en-US" altLang="ko-KR" dirty="0"/>
              <a:t>/</a:t>
            </a:r>
            <a:r>
              <a:rPr lang="ko-KR" altLang="en-US" dirty="0"/>
              <a:t>적용하지 않은 경우</a:t>
            </a:r>
            <a:endParaRPr lang="en-US" altLang="ko-KR" dirty="0"/>
          </a:p>
          <a:p>
            <a:pPr marL="800100" lvl="1" indent="-342900">
              <a:buAutoNum type="arabicPeriod"/>
            </a:pPr>
            <a:r>
              <a:rPr lang="en-US" altLang="ko-KR" dirty="0"/>
              <a:t>Rouge, meteor</a:t>
            </a:r>
          </a:p>
        </p:txBody>
      </p:sp>
    </p:spTree>
    <p:extLst>
      <p:ext uri="{BB962C8B-B14F-4D97-AF65-F5344CB8AC3E}">
        <p14:creationId xmlns:p14="http://schemas.microsoft.com/office/powerpoint/2010/main" val="425795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0"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986167"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1.</a:t>
            </a:r>
            <a:r>
              <a:rPr lang="ko-KR" altLang="en-US" sz="2200" b="1" i="1" dirty="0">
                <a:solidFill>
                  <a:srgbClr val="1E5B86"/>
                </a:solidFill>
                <a:latin typeface="나눔명조 ExtraBold" pitchFamily="18" charset="-127"/>
                <a:ea typeface="나눔명조 ExtraBold" pitchFamily="18" charset="-127"/>
              </a:rPr>
              <a:t>목차</a:t>
            </a:r>
          </a:p>
        </p:txBody>
      </p:sp>
      <p:sp>
        <p:nvSpPr>
          <p:cNvPr id="11" name="TextBox 10"/>
          <p:cNvSpPr txBox="1"/>
          <p:nvPr/>
        </p:nvSpPr>
        <p:spPr>
          <a:xfrm>
            <a:off x="765148" y="1358092"/>
            <a:ext cx="1125629"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1.1 </a:t>
            </a:r>
            <a:r>
              <a:rPr lang="ko-KR" altLang="en-US" sz="2000" b="1" dirty="0">
                <a:solidFill>
                  <a:srgbClr val="5C431E"/>
                </a:solidFill>
                <a:latin typeface="나눔고딕" pitchFamily="50" charset="-127"/>
                <a:ea typeface="나눔고딕" pitchFamily="50" charset="-127"/>
              </a:rPr>
              <a:t>목차</a:t>
            </a:r>
          </a:p>
        </p:txBody>
      </p:sp>
      <p:pic>
        <p:nvPicPr>
          <p:cNvPr id="2" name="Picture 2" descr="C:\Users\Administrator\Desktop\인하대학교\05_템플릿\01_작업\확정\01\PNG\09.png">
            <a:extLst>
              <a:ext uri="{FF2B5EF4-FFF2-40B4-BE49-F238E27FC236}">
                <a16:creationId xmlns:a16="http://schemas.microsoft.com/office/drawing/2014/main" id="{01C956C6-4DBE-1B03-B43B-51BE3CEEB105}"/>
              </a:ext>
            </a:extLst>
          </p:cNvPr>
          <p:cNvPicPr>
            <a:picLocks noChangeAspect="1" noChangeArrowheads="1"/>
          </p:cNvPicPr>
          <p:nvPr/>
        </p:nvPicPr>
        <p:blipFill>
          <a:blip r:embed="rId9"/>
          <a:srcRect/>
          <a:stretch>
            <a:fillRect/>
          </a:stretch>
        </p:blipFill>
        <p:spPr bwMode="auto">
          <a:xfrm>
            <a:off x="1101866" y="2449468"/>
            <a:ext cx="356235" cy="396716"/>
          </a:xfrm>
          <a:prstGeom prst="rect">
            <a:avLst/>
          </a:prstGeom>
          <a:noFill/>
        </p:spPr>
      </p:pic>
      <p:sp>
        <p:nvSpPr>
          <p:cNvPr id="6" name="TextBox 5">
            <a:extLst>
              <a:ext uri="{FF2B5EF4-FFF2-40B4-BE49-F238E27FC236}">
                <a16:creationId xmlns:a16="http://schemas.microsoft.com/office/drawing/2014/main" id="{FD905168-04F8-5DBA-436D-C382C0D7C2C2}"/>
              </a:ext>
            </a:extLst>
          </p:cNvPr>
          <p:cNvSpPr txBox="1"/>
          <p:nvPr/>
        </p:nvSpPr>
        <p:spPr>
          <a:xfrm>
            <a:off x="1144377" y="2451792"/>
            <a:ext cx="286393" cy="369332"/>
          </a:xfrm>
          <a:prstGeom prst="rect">
            <a:avLst/>
          </a:prstGeom>
          <a:noFill/>
        </p:spPr>
        <p:txBody>
          <a:bodyPr wrap="square">
            <a:spAutoFit/>
          </a:bodyPr>
          <a:lstStyle/>
          <a:p>
            <a:pPr algn="ctr"/>
            <a:r>
              <a:rPr lang="en-US" altLang="ko-KR" sz="1800" b="1" dirty="0">
                <a:solidFill>
                  <a:srgbClr val="5B4058"/>
                </a:solidFill>
                <a:latin typeface="나눔고딕" pitchFamily="50" charset="-127"/>
                <a:ea typeface="나눔고딕" pitchFamily="50" charset="-127"/>
              </a:rPr>
              <a:t>1</a:t>
            </a:r>
          </a:p>
        </p:txBody>
      </p:sp>
      <p:sp>
        <p:nvSpPr>
          <p:cNvPr id="19" name="TextBox 18">
            <a:extLst>
              <a:ext uri="{FF2B5EF4-FFF2-40B4-BE49-F238E27FC236}">
                <a16:creationId xmlns:a16="http://schemas.microsoft.com/office/drawing/2014/main" id="{4B1C32E0-5C8D-3F7F-9E9B-2DEE25DA672A}"/>
              </a:ext>
            </a:extLst>
          </p:cNvPr>
          <p:cNvSpPr txBox="1"/>
          <p:nvPr/>
        </p:nvSpPr>
        <p:spPr>
          <a:xfrm>
            <a:off x="1502357" y="2449468"/>
            <a:ext cx="6722589" cy="369332"/>
          </a:xfrm>
          <a:prstGeom prst="rect">
            <a:avLst/>
          </a:prstGeom>
          <a:noFill/>
        </p:spPr>
        <p:txBody>
          <a:bodyPr wrap="square">
            <a:spAutoFit/>
          </a:bodyPr>
          <a:lstStyle/>
          <a:p>
            <a:pPr algn="l"/>
            <a:r>
              <a:rPr lang="ko-KR" altLang="en-US" b="1" spc="100" dirty="0">
                <a:solidFill>
                  <a:srgbClr val="5E3960"/>
                </a:solidFill>
                <a:latin typeface="나눔고딕" pitchFamily="50" charset="-127"/>
                <a:ea typeface="나눔고딕" pitchFamily="50" charset="-127"/>
              </a:rPr>
              <a:t>전체 요약 수행</a:t>
            </a:r>
            <a:r>
              <a:rPr lang="en-US" altLang="ko-KR" b="1" spc="100" dirty="0">
                <a:solidFill>
                  <a:srgbClr val="5E3960"/>
                </a:solidFill>
                <a:latin typeface="나눔고딕" pitchFamily="50" charset="-127"/>
                <a:ea typeface="나눔고딕" pitchFamily="50" charset="-127"/>
              </a:rPr>
              <a:t>/</a:t>
            </a:r>
            <a:r>
              <a:rPr lang="ko-KR" altLang="en-US" b="1" spc="100" dirty="0">
                <a:solidFill>
                  <a:srgbClr val="5E3960"/>
                </a:solidFill>
                <a:latin typeface="나눔고딕" pitchFamily="50" charset="-127"/>
                <a:ea typeface="나눔고딕" pitchFamily="50" charset="-127"/>
              </a:rPr>
              <a:t>평가</a:t>
            </a:r>
            <a:endParaRPr lang="en-US" altLang="ko-KR" sz="1800" b="1" spc="100" dirty="0">
              <a:solidFill>
                <a:srgbClr val="5E3960"/>
              </a:solidFill>
              <a:latin typeface="나눔고딕" pitchFamily="50" charset="-127"/>
              <a:ea typeface="나눔고딕" pitchFamily="50" charset="-127"/>
            </a:endParaRPr>
          </a:p>
        </p:txBody>
      </p:sp>
      <p:pic>
        <p:nvPicPr>
          <p:cNvPr id="4" name="Picture 2" descr="C:\Users\Administrator\Desktop\인하대학교\05_템플릿\01_작업\확정\01\PNG\09.png">
            <a:extLst>
              <a:ext uri="{FF2B5EF4-FFF2-40B4-BE49-F238E27FC236}">
                <a16:creationId xmlns:a16="http://schemas.microsoft.com/office/drawing/2014/main" id="{830A7913-7FC4-463F-CCDD-2F638FE2888A}"/>
              </a:ext>
            </a:extLst>
          </p:cNvPr>
          <p:cNvPicPr>
            <a:picLocks noChangeAspect="1" noChangeArrowheads="1"/>
          </p:cNvPicPr>
          <p:nvPr/>
        </p:nvPicPr>
        <p:blipFill>
          <a:blip r:embed="rId9"/>
          <a:srcRect/>
          <a:stretch>
            <a:fillRect/>
          </a:stretch>
        </p:blipFill>
        <p:spPr bwMode="auto">
          <a:xfrm>
            <a:off x="1144377" y="4088419"/>
            <a:ext cx="356235" cy="396716"/>
          </a:xfrm>
          <a:prstGeom prst="rect">
            <a:avLst/>
          </a:prstGeom>
          <a:noFill/>
        </p:spPr>
      </p:pic>
      <p:sp>
        <p:nvSpPr>
          <p:cNvPr id="16" name="TextBox 15">
            <a:extLst>
              <a:ext uri="{FF2B5EF4-FFF2-40B4-BE49-F238E27FC236}">
                <a16:creationId xmlns:a16="http://schemas.microsoft.com/office/drawing/2014/main" id="{22727EAD-A8EB-7CFE-6535-41E1880C5974}"/>
              </a:ext>
            </a:extLst>
          </p:cNvPr>
          <p:cNvSpPr txBox="1"/>
          <p:nvPr/>
        </p:nvSpPr>
        <p:spPr>
          <a:xfrm>
            <a:off x="1179297" y="4073142"/>
            <a:ext cx="286393" cy="369332"/>
          </a:xfrm>
          <a:prstGeom prst="rect">
            <a:avLst/>
          </a:prstGeom>
          <a:noFill/>
        </p:spPr>
        <p:txBody>
          <a:bodyPr wrap="square">
            <a:spAutoFit/>
          </a:bodyPr>
          <a:lstStyle/>
          <a:p>
            <a:pPr algn="ctr"/>
            <a:r>
              <a:rPr lang="en-US" altLang="ko-KR" sz="1800" b="1" dirty="0">
                <a:solidFill>
                  <a:srgbClr val="5B4058"/>
                </a:solidFill>
                <a:latin typeface="나눔고딕" pitchFamily="50" charset="-127"/>
                <a:ea typeface="나눔고딕" pitchFamily="50" charset="-127"/>
              </a:rPr>
              <a:t>2</a:t>
            </a:r>
          </a:p>
        </p:txBody>
      </p:sp>
      <p:sp>
        <p:nvSpPr>
          <p:cNvPr id="17" name="TextBox 16">
            <a:extLst>
              <a:ext uri="{FF2B5EF4-FFF2-40B4-BE49-F238E27FC236}">
                <a16:creationId xmlns:a16="http://schemas.microsoft.com/office/drawing/2014/main" id="{FDDF2B4B-F616-50D8-8961-5C2DAB106A06}"/>
              </a:ext>
            </a:extLst>
          </p:cNvPr>
          <p:cNvSpPr txBox="1"/>
          <p:nvPr/>
        </p:nvSpPr>
        <p:spPr>
          <a:xfrm>
            <a:off x="1553069" y="4088419"/>
            <a:ext cx="6722589" cy="369332"/>
          </a:xfrm>
          <a:prstGeom prst="rect">
            <a:avLst/>
          </a:prstGeom>
          <a:noFill/>
        </p:spPr>
        <p:txBody>
          <a:bodyPr wrap="square">
            <a:spAutoFit/>
          </a:bodyPr>
          <a:lstStyle/>
          <a:p>
            <a:pPr algn="l"/>
            <a:r>
              <a:rPr lang="ko-KR" altLang="en-US" sz="1800" b="1" spc="100" dirty="0">
                <a:solidFill>
                  <a:srgbClr val="5E3960"/>
                </a:solidFill>
                <a:latin typeface="나눔고딕" pitchFamily="50" charset="-127"/>
                <a:ea typeface="나눔고딕" pitchFamily="50" charset="-127"/>
              </a:rPr>
              <a:t>화자 별 요약 수행</a:t>
            </a:r>
            <a:r>
              <a:rPr lang="en-US" altLang="ko-KR" sz="1800" b="1" spc="100" dirty="0">
                <a:solidFill>
                  <a:srgbClr val="5E3960"/>
                </a:solidFill>
                <a:latin typeface="나눔고딕" pitchFamily="50" charset="-127"/>
                <a:ea typeface="나눔고딕" pitchFamily="50" charset="-127"/>
              </a:rPr>
              <a:t>/</a:t>
            </a:r>
            <a:r>
              <a:rPr lang="ko-KR" altLang="en-US" sz="1800" b="1" spc="100" dirty="0">
                <a:solidFill>
                  <a:srgbClr val="5E3960"/>
                </a:solidFill>
                <a:latin typeface="나눔고딕" pitchFamily="50" charset="-127"/>
                <a:ea typeface="나눔고딕" pitchFamily="50" charset="-127"/>
              </a:rPr>
              <a:t>평가</a:t>
            </a:r>
            <a:endParaRPr lang="en-US" altLang="ko-KR" sz="1800" b="1" spc="100" dirty="0">
              <a:solidFill>
                <a:srgbClr val="5E3960"/>
              </a:solidFill>
              <a:latin typeface="나눔고딕" pitchFamily="50" charset="-127"/>
              <a:ea typeface="나눔고딕"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2544286"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a:t>
            </a:r>
            <a:r>
              <a:rPr lang="ko-KR" altLang="en-US" sz="2000" b="1" dirty="0">
                <a:solidFill>
                  <a:srgbClr val="5C431E"/>
                </a:solidFill>
                <a:latin typeface="나눔고딕" pitchFamily="50" charset="-127"/>
                <a:ea typeface="나눔고딕" pitchFamily="50" charset="-127"/>
              </a:rPr>
              <a:t>요약 생성 흐름도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2" name="그림 1">
            <a:extLst>
              <a:ext uri="{FF2B5EF4-FFF2-40B4-BE49-F238E27FC236}">
                <a16:creationId xmlns:a16="http://schemas.microsoft.com/office/drawing/2014/main" id="{A4880EBB-719D-9D41-9499-76943E2D993C}"/>
              </a:ext>
            </a:extLst>
          </p:cNvPr>
          <p:cNvPicPr>
            <a:picLocks noChangeAspect="1"/>
          </p:cNvPicPr>
          <p:nvPr/>
        </p:nvPicPr>
        <p:blipFill>
          <a:blip r:embed="rId9"/>
          <a:stretch>
            <a:fillRect/>
          </a:stretch>
        </p:blipFill>
        <p:spPr>
          <a:xfrm>
            <a:off x="950392" y="2159827"/>
            <a:ext cx="5966794" cy="3361684"/>
          </a:xfrm>
          <a:prstGeom prst="rect">
            <a:avLst/>
          </a:prstGeom>
        </p:spPr>
      </p:pic>
    </p:spTree>
    <p:extLst>
      <p:ext uri="{BB962C8B-B14F-4D97-AF65-F5344CB8AC3E}">
        <p14:creationId xmlns:p14="http://schemas.microsoft.com/office/powerpoint/2010/main" val="427896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78665"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2.1 </a:t>
            </a:r>
            <a:r>
              <a:rPr lang="ko-KR" altLang="en-US" sz="2000" b="1" dirty="0">
                <a:solidFill>
                  <a:srgbClr val="5C431E"/>
                </a:solidFill>
                <a:latin typeface="나눔고딕" pitchFamily="50" charset="-127"/>
                <a:ea typeface="나눔고딕" pitchFamily="50" charset="-127"/>
              </a:rPr>
              <a:t>데이터 셋</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4" name="그림 3">
            <a:extLst>
              <a:ext uri="{FF2B5EF4-FFF2-40B4-BE49-F238E27FC236}">
                <a16:creationId xmlns:a16="http://schemas.microsoft.com/office/drawing/2014/main" id="{21131467-5789-B175-220A-F6160A13142F}"/>
              </a:ext>
            </a:extLst>
          </p:cNvPr>
          <p:cNvPicPr>
            <a:picLocks noChangeAspect="1"/>
          </p:cNvPicPr>
          <p:nvPr/>
        </p:nvPicPr>
        <p:blipFill>
          <a:blip r:embed="rId9"/>
          <a:stretch>
            <a:fillRect/>
          </a:stretch>
        </p:blipFill>
        <p:spPr>
          <a:xfrm>
            <a:off x="788683" y="3000618"/>
            <a:ext cx="5570036" cy="2224095"/>
          </a:xfrm>
          <a:prstGeom prst="rect">
            <a:avLst/>
          </a:prstGeom>
        </p:spPr>
      </p:pic>
      <p:sp>
        <p:nvSpPr>
          <p:cNvPr id="5" name="TextBox 4">
            <a:extLst>
              <a:ext uri="{FF2B5EF4-FFF2-40B4-BE49-F238E27FC236}">
                <a16:creationId xmlns:a16="http://schemas.microsoft.com/office/drawing/2014/main" id="{0666CDD6-B59F-21A3-89E4-F441A7C79F58}"/>
              </a:ext>
            </a:extLst>
          </p:cNvPr>
          <p:cNvSpPr txBox="1"/>
          <p:nvPr/>
        </p:nvSpPr>
        <p:spPr>
          <a:xfrm>
            <a:off x="806376" y="2138383"/>
            <a:ext cx="5904656" cy="646331"/>
          </a:xfrm>
          <a:prstGeom prst="rect">
            <a:avLst/>
          </a:prstGeom>
          <a:noFill/>
        </p:spPr>
        <p:txBody>
          <a:bodyPr wrap="square" rtlCol="0">
            <a:spAutoFit/>
          </a:bodyPr>
          <a:lstStyle/>
          <a:p>
            <a:r>
              <a:rPr lang="ko-KR" altLang="en-US" kern="100" dirty="0">
                <a:latin typeface="맑은 고딕" panose="020B0503020000020004" pitchFamily="50" charset="-127"/>
                <a:ea typeface="맑은 고딕" panose="020B0503020000020004" pitchFamily="50" charset="-127"/>
                <a:cs typeface="Times New Roman" panose="02020603050405020304" pitchFamily="18" charset="0"/>
              </a:rPr>
              <a:t>요약</a:t>
            </a:r>
            <a:r>
              <a:rPr lang="ko-KR" altLang="en-US" dirty="0"/>
              <a:t> </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AI HUB, </a:t>
            </a:r>
            <a:r>
              <a:rPr lang="ko-KR" altLang="en-US" kern="100" dirty="0">
                <a:latin typeface="맑은 고딕" panose="020B0503020000020004" pitchFamily="50" charset="-127"/>
                <a:ea typeface="맑은 고딕" panose="020B0503020000020004" pitchFamily="50" charset="-127"/>
                <a:cs typeface="Times New Roman" panose="02020603050405020304" pitchFamily="18" charset="0"/>
              </a:rPr>
              <a:t>요약문 및 </a:t>
            </a:r>
            <a:r>
              <a:rPr lang="ko-KR" altLang="en-US" kern="100" dirty="0" err="1">
                <a:latin typeface="맑은 고딕" panose="020B0503020000020004" pitchFamily="50" charset="-127"/>
                <a:ea typeface="맑은 고딕" panose="020B0503020000020004" pitchFamily="50" charset="-127"/>
                <a:cs typeface="Times New Roman" panose="02020603050405020304" pitchFamily="18" charset="0"/>
              </a:rPr>
              <a:t>레포트</a:t>
            </a:r>
            <a:r>
              <a:rPr lang="ko-KR" altLang="en-US" kern="100" dirty="0">
                <a:latin typeface="맑은 고딕" panose="020B0503020000020004" pitchFamily="50" charset="-127"/>
                <a:ea typeface="맑은 고딕" panose="020B0503020000020004" pitchFamily="50" charset="-127"/>
                <a:cs typeface="Times New Roman" panose="02020603050405020304" pitchFamily="18" charset="0"/>
              </a:rPr>
              <a:t> 생성 데이터</a:t>
            </a:r>
            <a:endParaRPr lang="ko-KR" altLang="en-US" dirty="0"/>
          </a:p>
          <a:p>
            <a:endParaRPr lang="ko-KR" altLang="en-US" dirty="0"/>
          </a:p>
        </p:txBody>
      </p:sp>
    </p:spTree>
    <p:extLst>
      <p:ext uri="{BB962C8B-B14F-4D97-AF65-F5344CB8AC3E}">
        <p14:creationId xmlns:p14="http://schemas.microsoft.com/office/powerpoint/2010/main" val="106691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36987"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2.2 kogpt2</a:t>
            </a:r>
            <a:r>
              <a:rPr lang="ko-KR" altLang="en-US" sz="2000" b="1" dirty="0">
                <a:solidFill>
                  <a:srgbClr val="5C431E"/>
                </a:solidFill>
                <a:latin typeface="나눔고딕" pitchFamily="50" charset="-127"/>
                <a:ea typeface="나눔고딕" pitchFamily="50" charset="-127"/>
              </a:rPr>
              <a:t>  </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sp>
        <p:nvSpPr>
          <p:cNvPr id="2" name="TextBox 1">
            <a:extLst>
              <a:ext uri="{FF2B5EF4-FFF2-40B4-BE49-F238E27FC236}">
                <a16:creationId xmlns:a16="http://schemas.microsoft.com/office/drawing/2014/main" id="{732DDCB5-CC4B-29EA-6F45-E6A57730CB36}"/>
              </a:ext>
            </a:extLst>
          </p:cNvPr>
          <p:cNvSpPr txBox="1"/>
          <p:nvPr/>
        </p:nvSpPr>
        <p:spPr>
          <a:xfrm>
            <a:off x="1094408" y="2274124"/>
            <a:ext cx="6573310" cy="369332"/>
          </a:xfrm>
          <a:prstGeom prst="rect">
            <a:avLst/>
          </a:prstGeom>
          <a:noFill/>
        </p:spPr>
        <p:txBody>
          <a:bodyPr wrap="square" rtlCol="0">
            <a:spAutoFit/>
          </a:bodyPr>
          <a:lstStyle/>
          <a:p>
            <a:r>
              <a:rPr lang="en-US" altLang="ko-KR" dirty="0"/>
              <a:t>1) 40GB </a:t>
            </a:r>
            <a:r>
              <a:rPr lang="ko-KR" altLang="en-US" dirty="0"/>
              <a:t>이상의 텍스트로 학습된 한국어 </a:t>
            </a:r>
            <a:r>
              <a:rPr lang="ko-KR" altLang="en-US" dirty="0" err="1"/>
              <a:t>디코더</a:t>
            </a:r>
            <a:r>
              <a:rPr lang="ko-KR" altLang="en-US" dirty="0"/>
              <a:t> 언어 모델 </a:t>
            </a:r>
          </a:p>
        </p:txBody>
      </p:sp>
      <p:sp>
        <p:nvSpPr>
          <p:cNvPr id="4" name="TextBox 3">
            <a:extLst>
              <a:ext uri="{FF2B5EF4-FFF2-40B4-BE49-F238E27FC236}">
                <a16:creationId xmlns:a16="http://schemas.microsoft.com/office/drawing/2014/main" id="{4B710C82-5B4F-2D90-8B95-CB1A534776D1}"/>
              </a:ext>
            </a:extLst>
          </p:cNvPr>
          <p:cNvSpPr txBox="1"/>
          <p:nvPr/>
        </p:nvSpPr>
        <p:spPr>
          <a:xfrm>
            <a:off x="1094408" y="3060229"/>
            <a:ext cx="7495716" cy="923330"/>
          </a:xfrm>
          <a:prstGeom prst="rect">
            <a:avLst/>
          </a:prstGeom>
          <a:noFill/>
        </p:spPr>
        <p:txBody>
          <a:bodyPr wrap="square" rtlCol="0">
            <a:spAutoFit/>
          </a:bodyPr>
          <a:lstStyle/>
          <a:p>
            <a:r>
              <a:rPr lang="en-US" altLang="ko-KR" dirty="0"/>
              <a:t>2) </a:t>
            </a:r>
            <a:r>
              <a:rPr lang="ko-KR" altLang="en-US" dirty="0"/>
              <a:t>한국어 위키 백과 이외</a:t>
            </a:r>
            <a:r>
              <a:rPr lang="en-US" altLang="ko-KR" dirty="0"/>
              <a:t>, </a:t>
            </a:r>
            <a:r>
              <a:rPr lang="ko-KR" altLang="en-US" dirty="0"/>
              <a:t>뉴스</a:t>
            </a:r>
            <a:r>
              <a:rPr lang="en-US" altLang="ko-KR" dirty="0"/>
              <a:t>, </a:t>
            </a:r>
            <a:r>
              <a:rPr lang="ko-KR" altLang="en-US" dirty="0"/>
              <a:t>모두의 말뭉치 </a:t>
            </a:r>
            <a:r>
              <a:rPr lang="en-US" altLang="ko-KR" dirty="0"/>
              <a:t>V1.0, </a:t>
            </a:r>
            <a:r>
              <a:rPr lang="ko-KR" altLang="en-US" dirty="0"/>
              <a:t>청와대 국민 청원</a:t>
            </a:r>
            <a:endParaRPr lang="en-US" altLang="ko-KR" dirty="0"/>
          </a:p>
          <a:p>
            <a:endParaRPr lang="en-US" altLang="ko-KR" dirty="0"/>
          </a:p>
          <a:p>
            <a:r>
              <a:rPr lang="en-US" altLang="ko-KR" dirty="0"/>
              <a:t>  </a:t>
            </a:r>
            <a:r>
              <a:rPr lang="ko-KR" altLang="en-US" dirty="0"/>
              <a:t> 등의 다양한 데이터가 모델 학습에 사용 </a:t>
            </a:r>
            <a:r>
              <a:rPr lang="en-US" altLang="ko-KR" dirty="0"/>
              <a:t> </a:t>
            </a:r>
            <a:endParaRPr lang="ko-KR" altLang="en-US" dirty="0"/>
          </a:p>
        </p:txBody>
      </p:sp>
    </p:spTree>
    <p:extLst>
      <p:ext uri="{BB962C8B-B14F-4D97-AF65-F5344CB8AC3E}">
        <p14:creationId xmlns:p14="http://schemas.microsoft.com/office/powerpoint/2010/main" val="253969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753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78665"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2.3 </a:t>
            </a:r>
            <a:r>
              <a:rPr lang="ko-KR" altLang="en-US" sz="2000" b="1" dirty="0">
                <a:solidFill>
                  <a:srgbClr val="5C431E"/>
                </a:solidFill>
                <a:latin typeface="나눔고딕" pitchFamily="50" charset="-127"/>
                <a:ea typeface="나눔고딕" pitchFamily="50" charset="-127"/>
              </a:rPr>
              <a:t>모델 학습</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sp>
        <p:nvSpPr>
          <p:cNvPr id="5" name="TextBox 4">
            <a:extLst>
              <a:ext uri="{FF2B5EF4-FFF2-40B4-BE49-F238E27FC236}">
                <a16:creationId xmlns:a16="http://schemas.microsoft.com/office/drawing/2014/main" id="{0666CDD6-B59F-21A3-89E4-F441A7C79F58}"/>
              </a:ext>
            </a:extLst>
          </p:cNvPr>
          <p:cNvSpPr txBox="1"/>
          <p:nvPr/>
        </p:nvSpPr>
        <p:spPr>
          <a:xfrm>
            <a:off x="806376" y="2138383"/>
            <a:ext cx="5904656" cy="369332"/>
          </a:xfrm>
          <a:prstGeom prst="rect">
            <a:avLst/>
          </a:prstGeom>
          <a:noFill/>
        </p:spPr>
        <p:txBody>
          <a:bodyPr wrap="square" rtlCol="0">
            <a:spAutoFit/>
          </a:bodyPr>
          <a:lstStyle/>
          <a:p>
            <a:endParaRPr lang="ko-KR" altLang="en-US" dirty="0"/>
          </a:p>
        </p:txBody>
      </p:sp>
      <p:pic>
        <p:nvPicPr>
          <p:cNvPr id="17" name="그림 16">
            <a:extLst>
              <a:ext uri="{FF2B5EF4-FFF2-40B4-BE49-F238E27FC236}">
                <a16:creationId xmlns:a16="http://schemas.microsoft.com/office/drawing/2014/main" id="{5AFAA303-FE81-C331-DF58-CC751F8E482A}"/>
              </a:ext>
            </a:extLst>
          </p:cNvPr>
          <p:cNvPicPr>
            <a:picLocks noChangeAspect="1"/>
          </p:cNvPicPr>
          <p:nvPr/>
        </p:nvPicPr>
        <p:blipFill>
          <a:blip r:embed="rId9"/>
          <a:stretch>
            <a:fillRect/>
          </a:stretch>
        </p:blipFill>
        <p:spPr>
          <a:xfrm>
            <a:off x="3969990" y="2323049"/>
            <a:ext cx="3860941" cy="2812692"/>
          </a:xfrm>
          <a:prstGeom prst="rect">
            <a:avLst/>
          </a:prstGeom>
        </p:spPr>
      </p:pic>
      <p:sp>
        <p:nvSpPr>
          <p:cNvPr id="18" name="TextBox 17">
            <a:extLst>
              <a:ext uri="{FF2B5EF4-FFF2-40B4-BE49-F238E27FC236}">
                <a16:creationId xmlns:a16="http://schemas.microsoft.com/office/drawing/2014/main" id="{5612F08B-E6C3-85A0-FE22-53DB44D16FA0}"/>
              </a:ext>
            </a:extLst>
          </p:cNvPr>
          <p:cNvSpPr txBox="1"/>
          <p:nvPr/>
        </p:nvSpPr>
        <p:spPr>
          <a:xfrm>
            <a:off x="662360" y="2323049"/>
            <a:ext cx="3096344" cy="1754326"/>
          </a:xfrm>
          <a:prstGeom prst="rect">
            <a:avLst/>
          </a:prstGeom>
          <a:noFill/>
        </p:spPr>
        <p:txBody>
          <a:bodyPr wrap="square" rtlCol="0">
            <a:spAutoFit/>
          </a:bodyPr>
          <a:lstStyle/>
          <a:p>
            <a:r>
              <a:rPr lang="en-US" altLang="ko-KR" dirty="0"/>
              <a:t>Batch</a:t>
            </a:r>
            <a:r>
              <a:rPr lang="ko-KR" altLang="en-US" dirty="0"/>
              <a:t> </a:t>
            </a:r>
            <a:r>
              <a:rPr lang="en-US" altLang="ko-KR" dirty="0"/>
              <a:t>size: 4	</a:t>
            </a:r>
          </a:p>
          <a:p>
            <a:r>
              <a:rPr lang="en-US" altLang="ko-KR" dirty="0"/>
              <a:t>Max length:512</a:t>
            </a:r>
          </a:p>
          <a:p>
            <a:r>
              <a:rPr lang="en-US" altLang="ko-KR" dirty="0" err="1"/>
              <a:t>Optimizer:adamW</a:t>
            </a:r>
            <a:endParaRPr lang="en-US" altLang="ko-KR" dirty="0"/>
          </a:p>
          <a:p>
            <a:r>
              <a:rPr lang="en-US" altLang="ko-KR" dirty="0"/>
              <a:t>learning rate:1e-4</a:t>
            </a:r>
          </a:p>
          <a:p>
            <a:r>
              <a:rPr lang="en-US" altLang="ko-KR" dirty="0"/>
              <a:t>Loss </a:t>
            </a:r>
            <a:r>
              <a:rPr lang="en-US" altLang="ko-KR" dirty="0" err="1"/>
              <a:t>fn:cross</a:t>
            </a:r>
            <a:r>
              <a:rPr lang="en-US" altLang="ko-KR" dirty="0"/>
              <a:t> entropy loss</a:t>
            </a:r>
          </a:p>
          <a:p>
            <a:r>
              <a:rPr lang="en-US" altLang="ko-KR" dirty="0"/>
              <a:t>epochs:5</a:t>
            </a:r>
          </a:p>
        </p:txBody>
      </p:sp>
    </p:spTree>
    <p:extLst>
      <p:ext uri="{BB962C8B-B14F-4D97-AF65-F5344CB8AC3E}">
        <p14:creationId xmlns:p14="http://schemas.microsoft.com/office/powerpoint/2010/main" val="403148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753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678665"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2.4 </a:t>
            </a:r>
            <a:r>
              <a:rPr lang="ko-KR" altLang="en-US" sz="2000" b="1" dirty="0">
                <a:solidFill>
                  <a:srgbClr val="5C431E"/>
                </a:solidFill>
                <a:latin typeface="나눔고딕" pitchFamily="50" charset="-127"/>
                <a:ea typeface="나눔고딕" pitchFamily="50" charset="-127"/>
              </a:rPr>
              <a:t>학습 결과</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sp>
        <p:nvSpPr>
          <p:cNvPr id="5" name="TextBox 4">
            <a:extLst>
              <a:ext uri="{FF2B5EF4-FFF2-40B4-BE49-F238E27FC236}">
                <a16:creationId xmlns:a16="http://schemas.microsoft.com/office/drawing/2014/main" id="{0666CDD6-B59F-21A3-89E4-F441A7C79F58}"/>
              </a:ext>
            </a:extLst>
          </p:cNvPr>
          <p:cNvSpPr txBox="1"/>
          <p:nvPr/>
        </p:nvSpPr>
        <p:spPr>
          <a:xfrm>
            <a:off x="806376" y="2138383"/>
            <a:ext cx="5904656" cy="369332"/>
          </a:xfrm>
          <a:prstGeom prst="rect">
            <a:avLst/>
          </a:prstGeom>
          <a:noFill/>
        </p:spPr>
        <p:txBody>
          <a:bodyPr wrap="square" rtlCol="0">
            <a:spAutoFit/>
          </a:bodyPr>
          <a:lstStyle/>
          <a:p>
            <a:endParaRPr lang="ko-KR" altLang="en-US" dirty="0"/>
          </a:p>
        </p:txBody>
      </p:sp>
      <p:sp>
        <p:nvSpPr>
          <p:cNvPr id="2" name="TextBox 1">
            <a:extLst>
              <a:ext uri="{FF2B5EF4-FFF2-40B4-BE49-F238E27FC236}">
                <a16:creationId xmlns:a16="http://schemas.microsoft.com/office/drawing/2014/main" id="{3D6D6F27-05CB-2ED4-1C31-C76BF30F64F6}"/>
              </a:ext>
            </a:extLst>
          </p:cNvPr>
          <p:cNvSpPr txBox="1"/>
          <p:nvPr/>
        </p:nvSpPr>
        <p:spPr>
          <a:xfrm>
            <a:off x="4880289" y="2148532"/>
            <a:ext cx="2952328" cy="3831818"/>
          </a:xfrm>
          <a:prstGeom prst="rect">
            <a:avLst/>
          </a:prstGeom>
          <a:noFill/>
        </p:spPr>
        <p:txBody>
          <a:bodyPr wrap="square" rtlCol="0">
            <a:spAutoFit/>
          </a:bodyPr>
          <a:lstStyle/>
          <a:p>
            <a:r>
              <a:rPr lang="en-US" altLang="ko-KR" sz="900" dirty="0"/>
              <a:t>['\n</a:t>
            </a:r>
            <a:r>
              <a:rPr lang="ko-KR" altLang="en-US" sz="900" dirty="0"/>
              <a:t>제주 서귀포 앞바다에서 제트스키로 돌고래 무리를 위협한 동호회 일당이 경찰에 잡혔다</a:t>
            </a:r>
            <a:r>
              <a:rPr lang="en-US" altLang="ko-KR" sz="900" dirty="0"/>
              <a:t>\n\n21</a:t>
            </a:r>
            <a:r>
              <a:rPr lang="ko-KR" altLang="en-US" sz="900" dirty="0"/>
              <a:t>일 제주 서귀포해양경찰서에 따르면 전날 오후 </a:t>
            </a:r>
            <a:r>
              <a:rPr lang="en-US" altLang="ko-KR" sz="900" dirty="0"/>
              <a:t>5</a:t>
            </a:r>
            <a:r>
              <a:rPr lang="ko-KR" altLang="en-US" sz="900" dirty="0"/>
              <a:t>시쯤 서귀포시 신도포구 인근 해상에서 제트스키 </a:t>
            </a:r>
            <a:r>
              <a:rPr lang="en-US" altLang="ko-KR" sz="900" dirty="0"/>
              <a:t>6</a:t>
            </a:r>
            <a:r>
              <a:rPr lang="ko-KR" altLang="en-US" sz="900" dirty="0"/>
              <a:t>대가 돌고래 무리의 이동을 방해한다는 신고가 접수됐다</a:t>
            </a:r>
            <a:r>
              <a:rPr lang="en-US" altLang="ko-KR" sz="900" dirty="0"/>
              <a:t>.\n\n</a:t>
            </a:r>
            <a:r>
              <a:rPr lang="ko-KR" altLang="en-US" sz="900" dirty="0"/>
              <a:t>이들은 </a:t>
            </a:r>
            <a:r>
              <a:rPr lang="ko-KR" altLang="en-US" sz="900" dirty="0" err="1"/>
              <a:t>남방큰돌고래에</a:t>
            </a:r>
            <a:r>
              <a:rPr lang="ko-KR" altLang="en-US" sz="900" dirty="0"/>
              <a:t> </a:t>
            </a:r>
            <a:r>
              <a:rPr lang="en-US" altLang="ko-KR" sz="900" dirty="0"/>
              <a:t>10m </a:t>
            </a:r>
            <a:r>
              <a:rPr lang="ko-KR" altLang="en-US" sz="900" dirty="0"/>
              <a:t>이내로 접근</a:t>
            </a:r>
            <a:r>
              <a:rPr lang="en-US" altLang="ko-KR" sz="900" dirty="0"/>
              <a:t>, </a:t>
            </a:r>
            <a:r>
              <a:rPr lang="ko-KR" altLang="en-US" sz="900" dirty="0"/>
              <a:t>규정 속도 이상으로 운항했는데 출동한 해경은 서귀포시 </a:t>
            </a:r>
            <a:r>
              <a:rPr lang="ko-KR" altLang="en-US" sz="900" dirty="0" err="1"/>
              <a:t>대정읍</a:t>
            </a:r>
            <a:r>
              <a:rPr lang="ko-KR" altLang="en-US" sz="900" dirty="0"/>
              <a:t> </a:t>
            </a:r>
            <a:r>
              <a:rPr lang="ko-KR" altLang="en-US" sz="900" dirty="0" err="1"/>
              <a:t>모슬포항으로</a:t>
            </a:r>
            <a:r>
              <a:rPr lang="ko-KR" altLang="en-US" sz="900" dirty="0"/>
              <a:t> 이동 중인 제트스키 </a:t>
            </a:r>
            <a:r>
              <a:rPr lang="en-US" altLang="ko-KR" sz="900" dirty="0"/>
              <a:t>6</a:t>
            </a:r>
            <a:r>
              <a:rPr lang="ko-KR" altLang="en-US" sz="900" dirty="0"/>
              <a:t>대를 발견하고 </a:t>
            </a:r>
            <a:r>
              <a:rPr lang="en-US" altLang="ko-KR" sz="900" dirty="0"/>
              <a:t>6</a:t>
            </a:r>
            <a:r>
              <a:rPr lang="ko-KR" altLang="en-US" sz="900" dirty="0"/>
              <a:t>명을 붙잡았다</a:t>
            </a:r>
            <a:r>
              <a:rPr lang="en-US" altLang="ko-KR" sz="900" dirty="0"/>
              <a:t>.\n\n</a:t>
            </a:r>
            <a:r>
              <a:rPr lang="ko-KR" altLang="en-US" sz="900" dirty="0"/>
              <a:t>지난 </a:t>
            </a:r>
            <a:r>
              <a:rPr lang="en-US" altLang="ko-KR" sz="900" dirty="0"/>
              <a:t>4</a:t>
            </a:r>
            <a:r>
              <a:rPr lang="ko-KR" altLang="en-US" sz="900" dirty="0"/>
              <a:t>월</a:t>
            </a:r>
            <a:r>
              <a:rPr lang="en-US" altLang="ko-KR" sz="900" dirty="0"/>
              <a:t>19</a:t>
            </a:r>
            <a:r>
              <a:rPr lang="ko-KR" altLang="en-US" sz="900" dirty="0"/>
              <a:t>일부터 개정 시행된 해양생태계의 보전 및 관리에 관한 법률에서는 돌고래 무리 주변에서는 거리에 따라 선박의 속력을 줄여야 한다</a:t>
            </a:r>
            <a:r>
              <a:rPr lang="en-US" altLang="ko-KR" sz="900" dirty="0"/>
              <a:t>. </a:t>
            </a:r>
            <a:r>
              <a:rPr lang="ko-KR" altLang="en-US" sz="900" dirty="0"/>
              <a:t>돌고래와 거리가 </a:t>
            </a:r>
            <a:r>
              <a:rPr lang="en-US" altLang="ko-KR" sz="900" dirty="0"/>
              <a:t>750~1500m</a:t>
            </a:r>
            <a:r>
              <a:rPr lang="ko-KR" altLang="en-US" sz="900" dirty="0"/>
              <a:t>일 경우 </a:t>
            </a:r>
            <a:r>
              <a:rPr lang="en-US" altLang="ko-KR" sz="900" dirty="0"/>
              <a:t>10</a:t>
            </a:r>
            <a:r>
              <a:rPr lang="ko-KR" altLang="en-US" sz="900" dirty="0"/>
              <a:t>노트 이하</a:t>
            </a:r>
            <a:r>
              <a:rPr lang="en-US" altLang="ko-KR" sz="900" dirty="0"/>
              <a:t>, 300~750m</a:t>
            </a:r>
            <a:r>
              <a:rPr lang="ko-KR" altLang="en-US" sz="900" dirty="0"/>
              <a:t>에선 </a:t>
            </a:r>
            <a:r>
              <a:rPr lang="en-US" altLang="ko-KR" sz="900" dirty="0"/>
              <a:t>5</a:t>
            </a:r>
            <a:r>
              <a:rPr lang="ko-KR" altLang="en-US" sz="900" dirty="0"/>
              <a:t>노트 이하</a:t>
            </a:r>
            <a:r>
              <a:rPr lang="en-US" altLang="ko-KR" sz="900" dirty="0"/>
              <a:t>, 50~300m</a:t>
            </a:r>
            <a:r>
              <a:rPr lang="ko-KR" altLang="en-US" sz="900" dirty="0"/>
              <a:t>이면 선박의 </a:t>
            </a:r>
            <a:r>
              <a:rPr lang="ko-KR" altLang="en-US" sz="900" dirty="0" err="1"/>
              <a:t>스크루를</a:t>
            </a:r>
            <a:r>
              <a:rPr lang="ko-KR" altLang="en-US" sz="900" dirty="0"/>
              <a:t> 멈춰야 한다</a:t>
            </a:r>
            <a:r>
              <a:rPr lang="en-US" altLang="ko-KR" sz="900" dirty="0"/>
              <a:t>.\n\n</a:t>
            </a:r>
            <a:r>
              <a:rPr lang="ko-KR" altLang="en-US" sz="900" dirty="0"/>
              <a:t>이를 어기면 </a:t>
            </a:r>
            <a:r>
              <a:rPr lang="en-US" altLang="ko-KR" sz="900" dirty="0"/>
              <a:t>200</a:t>
            </a:r>
            <a:r>
              <a:rPr lang="ko-KR" altLang="en-US" sz="900" dirty="0"/>
              <a:t>만원 이하 과태료가 부과된다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된다</a:t>
            </a:r>
            <a:r>
              <a:rPr lang="en-US" altLang="ko-KR" sz="900" dirty="0"/>
              <a:t>.\n</a:t>
            </a:r>
            <a:r>
              <a:rPr lang="ko-KR" altLang="en-US" sz="900" dirty="0"/>
              <a:t>됐다</a:t>
            </a:r>
            <a:r>
              <a:rPr lang="en-US" altLang="ko-KR" sz="900" dirty="0"/>
              <a:t>.\n</a:t>
            </a:r>
            <a:r>
              <a:rPr lang="ko-KR" altLang="en-US" sz="900" dirty="0"/>
              <a:t>됐다</a:t>
            </a:r>
            <a:r>
              <a:rPr lang="en-US" altLang="ko-KR" sz="900" dirty="0"/>
              <a:t>.\n</a:t>
            </a:r>
            <a:r>
              <a:rPr lang="ko-KR" altLang="en-US" sz="900" dirty="0"/>
              <a:t>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됐</a:t>
            </a:r>
            <a:r>
              <a:rPr lang="en-US" altLang="ko-KR" sz="900" dirty="0"/>
              <a:t>']</a:t>
            </a:r>
            <a:endParaRPr lang="ko-KR" altLang="en-US" sz="900" dirty="0"/>
          </a:p>
        </p:txBody>
      </p:sp>
      <p:sp>
        <p:nvSpPr>
          <p:cNvPr id="4" name="TextBox 3">
            <a:extLst>
              <a:ext uri="{FF2B5EF4-FFF2-40B4-BE49-F238E27FC236}">
                <a16:creationId xmlns:a16="http://schemas.microsoft.com/office/drawing/2014/main" id="{E7D5077F-C096-BCD8-33D7-99CAA9176923}"/>
              </a:ext>
            </a:extLst>
          </p:cNvPr>
          <p:cNvSpPr txBox="1"/>
          <p:nvPr/>
        </p:nvSpPr>
        <p:spPr>
          <a:xfrm>
            <a:off x="568771" y="2218252"/>
            <a:ext cx="4255062" cy="923330"/>
          </a:xfrm>
          <a:prstGeom prst="rect">
            <a:avLst/>
          </a:prstGeom>
          <a:noFill/>
        </p:spPr>
        <p:txBody>
          <a:bodyPr wrap="square" rtlCol="0">
            <a:spAutoFit/>
          </a:bodyPr>
          <a:lstStyle/>
          <a:p>
            <a:pPr marL="342900" indent="-342900">
              <a:buAutoNum type="arabicPeriod"/>
            </a:pPr>
            <a:r>
              <a:rPr lang="ko-KR" altLang="en-US" dirty="0"/>
              <a:t>낮은 </a:t>
            </a:r>
            <a:r>
              <a:rPr lang="en-US" altLang="ko-KR" dirty="0"/>
              <a:t>loss</a:t>
            </a:r>
            <a:r>
              <a:rPr lang="ko-KR" altLang="en-US" dirty="0"/>
              <a:t>값</a:t>
            </a:r>
            <a:endParaRPr lang="en-US" altLang="ko-KR" dirty="0"/>
          </a:p>
          <a:p>
            <a:pPr marL="342900" indent="-342900">
              <a:buAutoNum type="arabicPeriod"/>
            </a:pPr>
            <a:endParaRPr lang="en-US" altLang="ko-KR" dirty="0"/>
          </a:p>
          <a:p>
            <a:pPr marL="342900" indent="-342900">
              <a:buAutoNum type="arabicPeriod"/>
            </a:pPr>
            <a:r>
              <a:rPr lang="ko-KR" altLang="en-US" dirty="0"/>
              <a:t>비 정상적인 요약 결과 생성</a:t>
            </a:r>
            <a:endParaRPr lang="en-US" altLang="ko-KR" dirty="0"/>
          </a:p>
        </p:txBody>
      </p:sp>
    </p:spTree>
    <p:extLst>
      <p:ext uri="{BB962C8B-B14F-4D97-AF65-F5344CB8AC3E}">
        <p14:creationId xmlns:p14="http://schemas.microsoft.com/office/powerpoint/2010/main" val="82591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20385"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017715"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STT</a:t>
            </a:r>
            <a:endParaRPr lang="ko-KR" altLang="en-US" sz="2200" b="1" i="1" dirty="0">
              <a:solidFill>
                <a:srgbClr val="1E5B86"/>
              </a:solidFill>
              <a:latin typeface="나눔명조 ExtraBold" pitchFamily="18" charset="-127"/>
              <a:ea typeface="나눔명조 ExtraBold" pitchFamily="18" charset="-127"/>
            </a:endParaRPr>
          </a:p>
        </p:txBody>
      </p:sp>
      <p:sp>
        <p:nvSpPr>
          <p:cNvPr id="11" name="TextBox 10"/>
          <p:cNvSpPr txBox="1"/>
          <p:nvPr/>
        </p:nvSpPr>
        <p:spPr>
          <a:xfrm>
            <a:off x="765148" y="1358092"/>
            <a:ext cx="1991251"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3.1 </a:t>
            </a:r>
            <a:r>
              <a:rPr lang="ko-KR" altLang="en-US" sz="2000" b="1" dirty="0">
                <a:solidFill>
                  <a:srgbClr val="5C431E"/>
                </a:solidFill>
                <a:latin typeface="나눔고딕" pitchFamily="50" charset="-127"/>
                <a:ea typeface="나눔고딕" pitchFamily="50" charset="-127"/>
              </a:rPr>
              <a:t>화자 별 요약</a:t>
            </a:r>
          </a:p>
        </p:txBody>
      </p:sp>
      <p:sp>
        <p:nvSpPr>
          <p:cNvPr id="3" name="TextBox 2">
            <a:extLst>
              <a:ext uri="{FF2B5EF4-FFF2-40B4-BE49-F238E27FC236}">
                <a16:creationId xmlns:a16="http://schemas.microsoft.com/office/drawing/2014/main" id="{107F41AD-8912-754E-10A2-E17DB21F797A}"/>
              </a:ext>
            </a:extLst>
          </p:cNvPr>
          <p:cNvSpPr txBox="1"/>
          <p:nvPr/>
        </p:nvSpPr>
        <p:spPr>
          <a:xfrm>
            <a:off x="761859" y="5716891"/>
            <a:ext cx="6905859" cy="230832"/>
          </a:xfrm>
          <a:prstGeom prst="rect">
            <a:avLst/>
          </a:prstGeom>
          <a:noFill/>
        </p:spPr>
        <p:txBody>
          <a:bodyPr wrap="square" rtlCol="0">
            <a:spAutoFit/>
          </a:bodyPr>
          <a:lstStyle/>
          <a:p>
            <a:endParaRPr lang="ko-KR" altLang="en-US" sz="900" dirty="0"/>
          </a:p>
        </p:txBody>
      </p:sp>
      <p:pic>
        <p:nvPicPr>
          <p:cNvPr id="17" name="그림 16">
            <a:extLst>
              <a:ext uri="{FF2B5EF4-FFF2-40B4-BE49-F238E27FC236}">
                <a16:creationId xmlns:a16="http://schemas.microsoft.com/office/drawing/2014/main" id="{D1A2AFA5-8634-3947-9966-02A15524C2BC}"/>
              </a:ext>
            </a:extLst>
          </p:cNvPr>
          <p:cNvPicPr>
            <a:picLocks noChangeAspect="1"/>
          </p:cNvPicPr>
          <p:nvPr/>
        </p:nvPicPr>
        <p:blipFill>
          <a:blip r:embed="rId9"/>
          <a:stretch>
            <a:fillRect/>
          </a:stretch>
        </p:blipFill>
        <p:spPr>
          <a:xfrm>
            <a:off x="492076" y="5040889"/>
            <a:ext cx="8821644" cy="558502"/>
          </a:xfrm>
          <a:prstGeom prst="rect">
            <a:avLst/>
          </a:prstGeom>
        </p:spPr>
      </p:pic>
      <p:pic>
        <p:nvPicPr>
          <p:cNvPr id="19" name="그림 18">
            <a:extLst>
              <a:ext uri="{FF2B5EF4-FFF2-40B4-BE49-F238E27FC236}">
                <a16:creationId xmlns:a16="http://schemas.microsoft.com/office/drawing/2014/main" id="{01982CA8-33F0-F119-D387-996BE3EB8FD1}"/>
              </a:ext>
            </a:extLst>
          </p:cNvPr>
          <p:cNvPicPr>
            <a:picLocks noChangeAspect="1"/>
          </p:cNvPicPr>
          <p:nvPr/>
        </p:nvPicPr>
        <p:blipFill>
          <a:blip r:embed="rId10"/>
          <a:stretch>
            <a:fillRect/>
          </a:stretch>
        </p:blipFill>
        <p:spPr>
          <a:xfrm>
            <a:off x="571092" y="2311772"/>
            <a:ext cx="7143080" cy="2287244"/>
          </a:xfrm>
          <a:prstGeom prst="rect">
            <a:avLst/>
          </a:prstGeom>
        </p:spPr>
      </p:pic>
      <p:pic>
        <p:nvPicPr>
          <p:cNvPr id="21" name="그림 20">
            <a:extLst>
              <a:ext uri="{FF2B5EF4-FFF2-40B4-BE49-F238E27FC236}">
                <a16:creationId xmlns:a16="http://schemas.microsoft.com/office/drawing/2014/main" id="{4AE333A3-B432-7B1F-F539-7054EDD7C1DC}"/>
              </a:ext>
            </a:extLst>
          </p:cNvPr>
          <p:cNvPicPr>
            <a:picLocks noChangeAspect="1"/>
          </p:cNvPicPr>
          <p:nvPr/>
        </p:nvPicPr>
        <p:blipFill>
          <a:blip r:embed="rId11"/>
          <a:stretch>
            <a:fillRect/>
          </a:stretch>
        </p:blipFill>
        <p:spPr>
          <a:xfrm>
            <a:off x="7210914" y="3612122"/>
            <a:ext cx="1600200" cy="752475"/>
          </a:xfrm>
          <a:prstGeom prst="rect">
            <a:avLst/>
          </a:prstGeom>
        </p:spPr>
      </p:pic>
    </p:spTree>
    <p:extLst>
      <p:ext uri="{BB962C8B-B14F-4D97-AF65-F5344CB8AC3E}">
        <p14:creationId xmlns:p14="http://schemas.microsoft.com/office/powerpoint/2010/main" val="23553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p:cNvGrpSpPr/>
          <p:nvPr/>
        </p:nvGrpSpPr>
        <p:grpSpPr>
          <a:xfrm>
            <a:off x="-5967" y="261017"/>
            <a:ext cx="9153144" cy="6318504"/>
            <a:chOff x="28575" y="464884"/>
            <a:chExt cx="9153144" cy="6318504"/>
          </a:xfrm>
        </p:grpSpPr>
        <p:pic>
          <p:nvPicPr>
            <p:cNvPr id="1030" name="Picture 6" descr="C:\Users\Administrator\Desktop\인하대학교\05_템플릿\01_작업\확정\01\PNG\01_보드.png"/>
            <p:cNvPicPr>
              <a:picLocks noChangeAspect="1" noChangeArrowheads="1"/>
            </p:cNvPicPr>
            <p:nvPr/>
          </p:nvPicPr>
          <p:blipFill>
            <a:blip r:embed="rId3"/>
            <a:srcRect/>
            <a:stretch>
              <a:fillRect/>
            </a:stretch>
          </p:blipFill>
          <p:spPr bwMode="auto">
            <a:xfrm>
              <a:off x="28575" y="464884"/>
              <a:ext cx="9153144" cy="6318504"/>
            </a:xfrm>
            <a:prstGeom prst="rect">
              <a:avLst/>
            </a:prstGeom>
            <a:noFill/>
          </p:spPr>
        </p:pic>
        <p:grpSp>
          <p:nvGrpSpPr>
            <p:cNvPr id="14" name="그룹 13"/>
            <p:cNvGrpSpPr/>
            <p:nvPr/>
          </p:nvGrpSpPr>
          <p:grpSpPr>
            <a:xfrm>
              <a:off x="5851533" y="6177777"/>
              <a:ext cx="3000388" cy="304800"/>
              <a:chOff x="5851533" y="6177777"/>
              <a:chExt cx="3000388" cy="304800"/>
            </a:xfrm>
          </p:grpSpPr>
          <p:pic>
            <p:nvPicPr>
              <p:cNvPr id="12" name="Picture 3" descr="C:\Users\Administrator\Desktop\인하대학교\05_템플릿\01_작업\확정\PNG\13_copyright.png"/>
              <p:cNvPicPr>
                <a:picLocks noChangeAspect="1" noChangeArrowheads="1"/>
              </p:cNvPicPr>
              <p:nvPr/>
            </p:nvPicPr>
            <p:blipFill>
              <a:blip r:embed="rId4"/>
              <a:srcRect/>
              <a:stretch>
                <a:fillRect/>
              </a:stretch>
            </p:blipFill>
            <p:spPr bwMode="auto">
              <a:xfrm>
                <a:off x="5851533" y="6396852"/>
                <a:ext cx="1838325" cy="47625"/>
              </a:xfrm>
              <a:prstGeom prst="rect">
                <a:avLst/>
              </a:prstGeom>
              <a:noFill/>
            </p:spPr>
          </p:pic>
          <p:pic>
            <p:nvPicPr>
              <p:cNvPr id="13" name="Picture 5" descr="C:\Users\Administrator\Desktop\인하대학교\05_템플릿\01_작업\확정\PNG\12_로고.png"/>
              <p:cNvPicPr>
                <a:picLocks noChangeAspect="1" noChangeArrowheads="1"/>
              </p:cNvPicPr>
              <p:nvPr/>
            </p:nvPicPr>
            <p:blipFill>
              <a:blip r:embed="rId5"/>
              <a:srcRect/>
              <a:stretch>
                <a:fillRect/>
              </a:stretch>
            </p:blipFill>
            <p:spPr bwMode="auto">
              <a:xfrm>
                <a:off x="7756546" y="6177777"/>
                <a:ext cx="1095375" cy="304800"/>
              </a:xfrm>
              <a:prstGeom prst="rect">
                <a:avLst/>
              </a:prstGeom>
              <a:noFill/>
            </p:spPr>
          </p:pic>
        </p:grpSp>
      </p:grpSp>
      <p:pic>
        <p:nvPicPr>
          <p:cNvPr id="3074" name="Picture 2" descr="C:\Users\Administrator\Desktop\인하대학교\05_템플릿\01_작업\확정\01\PNG\04.png"/>
          <p:cNvPicPr>
            <a:picLocks noChangeAspect="1" noChangeArrowheads="1"/>
          </p:cNvPicPr>
          <p:nvPr/>
        </p:nvPicPr>
        <p:blipFill>
          <a:blip r:embed="rId6"/>
          <a:srcRect/>
          <a:stretch>
            <a:fillRect/>
          </a:stretch>
        </p:blipFill>
        <p:spPr bwMode="auto">
          <a:xfrm>
            <a:off x="317470" y="634187"/>
            <a:ext cx="8650224" cy="612648"/>
          </a:xfrm>
          <a:prstGeom prst="rect">
            <a:avLst/>
          </a:prstGeom>
          <a:noFill/>
        </p:spPr>
      </p:pic>
      <p:pic>
        <p:nvPicPr>
          <p:cNvPr id="2050" name="Picture 2" descr="C:\Users\Administrator\Desktop\인하대학교\05_템플릿\01_작업\확정\01\PNG\02.png"/>
          <p:cNvPicPr>
            <a:picLocks noChangeAspect="1" noChangeArrowheads="1"/>
          </p:cNvPicPr>
          <p:nvPr/>
        </p:nvPicPr>
        <p:blipFill>
          <a:blip r:embed="rId7"/>
          <a:srcRect t="-140000" b="-140000"/>
          <a:stretch>
            <a:fillRect/>
          </a:stretch>
        </p:blipFill>
        <p:spPr bwMode="auto">
          <a:xfrm>
            <a:off x="479396" y="1800405"/>
            <a:ext cx="8110728" cy="69494"/>
          </a:xfrm>
          <a:prstGeom prst="rect">
            <a:avLst/>
          </a:prstGeom>
          <a:noFill/>
        </p:spPr>
      </p:pic>
      <p:grpSp>
        <p:nvGrpSpPr>
          <p:cNvPr id="10" name="그룹 9"/>
          <p:cNvGrpSpPr/>
          <p:nvPr/>
        </p:nvGrpSpPr>
        <p:grpSpPr>
          <a:xfrm>
            <a:off x="193644" y="777637"/>
            <a:ext cx="3035808" cy="356616"/>
            <a:chOff x="193644" y="777637"/>
            <a:chExt cx="3035808" cy="356616"/>
          </a:xfrm>
        </p:grpSpPr>
        <p:pic>
          <p:nvPicPr>
            <p:cNvPr id="7" name="Picture 11" descr="C:\Users\Administrator\Desktop\인하대학교\05_템플릿\01_작업\확정\01\PNG\03.png"/>
            <p:cNvPicPr>
              <a:picLocks noChangeAspect="1" noChangeArrowheads="1"/>
            </p:cNvPicPr>
            <p:nvPr/>
          </p:nvPicPr>
          <p:blipFill>
            <a:blip r:embed="rId8"/>
            <a:srcRect/>
            <a:stretch>
              <a:fillRect/>
            </a:stretch>
          </p:blipFill>
          <p:spPr bwMode="auto">
            <a:xfrm>
              <a:off x="193644" y="777637"/>
              <a:ext cx="3035808" cy="356616"/>
            </a:xfrm>
            <a:prstGeom prst="rect">
              <a:avLst/>
            </a:prstGeom>
            <a:noFill/>
          </p:spPr>
        </p:pic>
        <p:sp>
          <p:nvSpPr>
            <p:cNvPr id="8" name="TextBox 7"/>
            <p:cNvSpPr txBox="1"/>
            <p:nvPr/>
          </p:nvSpPr>
          <p:spPr>
            <a:xfrm>
              <a:off x="550834" y="787162"/>
              <a:ext cx="1473480" cy="338554"/>
            </a:xfrm>
            <a:prstGeom prst="rect">
              <a:avLst/>
            </a:prstGeom>
            <a:noFill/>
          </p:spPr>
          <p:txBody>
            <a:bodyPr wrap="none" rtlCol="0">
              <a:spAutoFit/>
            </a:bodyPr>
            <a:lstStyle/>
            <a:p>
              <a:r>
                <a:rPr lang="en-US" altLang="ko-KR" sz="1600" b="1" i="1" dirty="0">
                  <a:solidFill>
                    <a:schemeClr val="bg1"/>
                  </a:solidFill>
                  <a:latin typeface="나눔명조 ExtraBold" pitchFamily="18" charset="-127"/>
                  <a:ea typeface="나눔명조 ExtraBold" pitchFamily="18" charset="-127"/>
                </a:rPr>
                <a:t>2</a:t>
              </a:r>
              <a:r>
                <a:rPr lang="ko-KR" altLang="en-US" sz="1600" b="1" i="1" dirty="0">
                  <a:solidFill>
                    <a:schemeClr val="bg1"/>
                  </a:solidFill>
                  <a:latin typeface="나눔명조 ExtraBold" pitchFamily="18" charset="-127"/>
                  <a:ea typeface="나눔명조 ExtraBold" pitchFamily="18" charset="-127"/>
                </a:rPr>
                <a:t>조 진행 현황</a:t>
              </a:r>
            </a:p>
          </p:txBody>
        </p:sp>
      </p:grpSp>
      <p:sp>
        <p:nvSpPr>
          <p:cNvPr id="9" name="TextBox 8"/>
          <p:cNvSpPr txBox="1"/>
          <p:nvPr/>
        </p:nvSpPr>
        <p:spPr>
          <a:xfrm>
            <a:off x="3461133" y="767538"/>
            <a:ext cx="1367682" cy="430887"/>
          </a:xfrm>
          <a:prstGeom prst="rect">
            <a:avLst/>
          </a:prstGeom>
          <a:noFill/>
        </p:spPr>
        <p:txBody>
          <a:bodyPr wrap="none" rtlCol="0">
            <a:spAutoFit/>
          </a:bodyPr>
          <a:lstStyle/>
          <a:p>
            <a:r>
              <a:rPr lang="en-US" altLang="ko-KR" sz="2200" b="1" i="1" dirty="0">
                <a:solidFill>
                  <a:srgbClr val="1E5B86"/>
                </a:solidFill>
                <a:latin typeface="나눔명조 ExtraBold" pitchFamily="18" charset="-127"/>
                <a:ea typeface="나눔명조 ExtraBold" pitchFamily="18" charset="-127"/>
              </a:rPr>
              <a:t>2. </a:t>
            </a:r>
            <a:r>
              <a:rPr lang="ko-KR" altLang="en-US" sz="2200" b="1" i="1" dirty="0">
                <a:solidFill>
                  <a:srgbClr val="1E5B86"/>
                </a:solidFill>
                <a:latin typeface="나눔명조 ExtraBold" pitchFamily="18" charset="-127"/>
                <a:ea typeface="나눔명조 ExtraBold" pitchFamily="18" charset="-127"/>
              </a:rPr>
              <a:t>진행도</a:t>
            </a:r>
          </a:p>
        </p:txBody>
      </p:sp>
      <p:sp>
        <p:nvSpPr>
          <p:cNvPr id="11" name="TextBox 10"/>
          <p:cNvSpPr txBox="1"/>
          <p:nvPr/>
        </p:nvSpPr>
        <p:spPr>
          <a:xfrm>
            <a:off x="759752" y="1312033"/>
            <a:ext cx="2544286" cy="400110"/>
          </a:xfrm>
          <a:prstGeom prst="rect">
            <a:avLst/>
          </a:prstGeom>
          <a:noFill/>
        </p:spPr>
        <p:txBody>
          <a:bodyPr wrap="none" rtlCol="0">
            <a:spAutoFit/>
          </a:bodyPr>
          <a:lstStyle/>
          <a:p>
            <a:r>
              <a:rPr lang="en-US" altLang="ko-KR" sz="2000" b="1" dirty="0">
                <a:solidFill>
                  <a:srgbClr val="5C431E"/>
                </a:solidFill>
                <a:latin typeface="나눔고딕" pitchFamily="50" charset="-127"/>
                <a:ea typeface="나눔고딕" pitchFamily="50" charset="-127"/>
              </a:rPr>
              <a:t>3.2 </a:t>
            </a:r>
            <a:r>
              <a:rPr lang="ko-KR" altLang="en-US" sz="2000" b="1" dirty="0">
                <a:solidFill>
                  <a:srgbClr val="5C431E"/>
                </a:solidFill>
                <a:latin typeface="나눔고딕" pitchFamily="50" charset="-127"/>
                <a:ea typeface="나눔고딕" pitchFamily="50" charset="-127"/>
              </a:rPr>
              <a:t>화자 별 요약 결과</a:t>
            </a:r>
          </a:p>
        </p:txBody>
      </p:sp>
      <p:sp>
        <p:nvSpPr>
          <p:cNvPr id="16" name="TextBox 15">
            <a:extLst>
              <a:ext uri="{FF2B5EF4-FFF2-40B4-BE49-F238E27FC236}">
                <a16:creationId xmlns:a16="http://schemas.microsoft.com/office/drawing/2014/main" id="{E10621A4-F4F6-6427-57F0-A9E3B2D21881}"/>
              </a:ext>
            </a:extLst>
          </p:cNvPr>
          <p:cNvSpPr txBox="1"/>
          <p:nvPr/>
        </p:nvSpPr>
        <p:spPr>
          <a:xfrm>
            <a:off x="904330" y="2010085"/>
            <a:ext cx="286393" cy="369332"/>
          </a:xfrm>
          <a:prstGeom prst="rect">
            <a:avLst/>
          </a:prstGeom>
          <a:noFill/>
        </p:spPr>
        <p:txBody>
          <a:bodyPr wrap="square">
            <a:spAutoFit/>
          </a:bodyPr>
          <a:lstStyle/>
          <a:p>
            <a:pPr algn="ctr"/>
            <a:endParaRPr lang="en-US" altLang="ko-KR" sz="1800" b="1" dirty="0">
              <a:solidFill>
                <a:srgbClr val="5B4058"/>
              </a:solidFill>
              <a:latin typeface="나눔고딕" pitchFamily="50" charset="-127"/>
              <a:ea typeface="나눔고딕" pitchFamily="50" charset="-127"/>
            </a:endParaRPr>
          </a:p>
        </p:txBody>
      </p:sp>
      <p:graphicFrame>
        <p:nvGraphicFramePr>
          <p:cNvPr id="3" name="표 3">
            <a:extLst>
              <a:ext uri="{FF2B5EF4-FFF2-40B4-BE49-F238E27FC236}">
                <a16:creationId xmlns:a16="http://schemas.microsoft.com/office/drawing/2014/main" id="{ADE793DF-EE9E-884C-FE29-5DC5127FE030}"/>
              </a:ext>
            </a:extLst>
          </p:cNvPr>
          <p:cNvGraphicFramePr>
            <a:graphicFrameLocks noGrp="1"/>
          </p:cNvGraphicFramePr>
          <p:nvPr>
            <p:extLst>
              <p:ext uri="{D42A27DB-BD31-4B8C-83A1-F6EECF244321}">
                <p14:modId xmlns:p14="http://schemas.microsoft.com/office/powerpoint/2010/main" val="810768598"/>
              </p:ext>
            </p:extLst>
          </p:nvPr>
        </p:nvGraphicFramePr>
        <p:xfrm>
          <a:off x="446336" y="1989319"/>
          <a:ext cx="8280925" cy="3759114"/>
        </p:xfrm>
        <a:graphic>
          <a:graphicData uri="http://schemas.openxmlformats.org/drawingml/2006/table">
            <a:tbl>
              <a:tblPr firstRow="1" bandRow="1">
                <a:tableStyleId>{5C22544A-7EE6-4342-B048-85BDC9FD1C3A}</a:tableStyleId>
              </a:tblPr>
              <a:tblGrid>
                <a:gridCol w="1656185">
                  <a:extLst>
                    <a:ext uri="{9D8B030D-6E8A-4147-A177-3AD203B41FA5}">
                      <a16:colId xmlns:a16="http://schemas.microsoft.com/office/drawing/2014/main" val="1932154226"/>
                    </a:ext>
                  </a:extLst>
                </a:gridCol>
                <a:gridCol w="662474">
                  <a:extLst>
                    <a:ext uri="{9D8B030D-6E8A-4147-A177-3AD203B41FA5}">
                      <a16:colId xmlns:a16="http://schemas.microsoft.com/office/drawing/2014/main" val="3011166297"/>
                    </a:ext>
                  </a:extLst>
                </a:gridCol>
                <a:gridCol w="662474">
                  <a:extLst>
                    <a:ext uri="{9D8B030D-6E8A-4147-A177-3AD203B41FA5}">
                      <a16:colId xmlns:a16="http://schemas.microsoft.com/office/drawing/2014/main" val="434524938"/>
                    </a:ext>
                  </a:extLst>
                </a:gridCol>
                <a:gridCol w="662474">
                  <a:extLst>
                    <a:ext uri="{9D8B030D-6E8A-4147-A177-3AD203B41FA5}">
                      <a16:colId xmlns:a16="http://schemas.microsoft.com/office/drawing/2014/main" val="4079148543"/>
                    </a:ext>
                  </a:extLst>
                </a:gridCol>
                <a:gridCol w="662474">
                  <a:extLst>
                    <a:ext uri="{9D8B030D-6E8A-4147-A177-3AD203B41FA5}">
                      <a16:colId xmlns:a16="http://schemas.microsoft.com/office/drawing/2014/main" val="1084664192"/>
                    </a:ext>
                  </a:extLst>
                </a:gridCol>
                <a:gridCol w="662474">
                  <a:extLst>
                    <a:ext uri="{9D8B030D-6E8A-4147-A177-3AD203B41FA5}">
                      <a16:colId xmlns:a16="http://schemas.microsoft.com/office/drawing/2014/main" val="1583796780"/>
                    </a:ext>
                  </a:extLst>
                </a:gridCol>
                <a:gridCol w="662474">
                  <a:extLst>
                    <a:ext uri="{9D8B030D-6E8A-4147-A177-3AD203B41FA5}">
                      <a16:colId xmlns:a16="http://schemas.microsoft.com/office/drawing/2014/main" val="2740412007"/>
                    </a:ext>
                  </a:extLst>
                </a:gridCol>
                <a:gridCol w="662474">
                  <a:extLst>
                    <a:ext uri="{9D8B030D-6E8A-4147-A177-3AD203B41FA5}">
                      <a16:colId xmlns:a16="http://schemas.microsoft.com/office/drawing/2014/main" val="426962268"/>
                    </a:ext>
                  </a:extLst>
                </a:gridCol>
                <a:gridCol w="662474">
                  <a:extLst>
                    <a:ext uri="{9D8B030D-6E8A-4147-A177-3AD203B41FA5}">
                      <a16:colId xmlns:a16="http://schemas.microsoft.com/office/drawing/2014/main" val="158119911"/>
                    </a:ext>
                  </a:extLst>
                </a:gridCol>
                <a:gridCol w="662474">
                  <a:extLst>
                    <a:ext uri="{9D8B030D-6E8A-4147-A177-3AD203B41FA5}">
                      <a16:colId xmlns:a16="http://schemas.microsoft.com/office/drawing/2014/main" val="2963674093"/>
                    </a:ext>
                  </a:extLst>
                </a:gridCol>
                <a:gridCol w="662474">
                  <a:extLst>
                    <a:ext uri="{9D8B030D-6E8A-4147-A177-3AD203B41FA5}">
                      <a16:colId xmlns:a16="http://schemas.microsoft.com/office/drawing/2014/main" val="3195403559"/>
                    </a:ext>
                  </a:extLst>
                </a:gridCol>
              </a:tblGrid>
              <a:tr h="252300">
                <a:tc rowSpan="2">
                  <a:txBody>
                    <a:bodyPr/>
                    <a:lstStyle/>
                    <a:p>
                      <a:pPr algn="ctr" latinLnBrk="1"/>
                      <a:endParaRPr lang="ko-KR" altLang="en-US" dirty="0"/>
                    </a:p>
                  </a:txBody>
                  <a:tcPr/>
                </a:tc>
                <a:tc gridSpan="3">
                  <a:txBody>
                    <a:bodyPr/>
                    <a:lstStyle/>
                    <a:p>
                      <a:pPr algn="ctr" latinLnBrk="1"/>
                      <a:r>
                        <a:rPr lang="en-US" altLang="ko-KR" dirty="0"/>
                        <a:t>Rouge-1</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en-US" altLang="ko-KR" dirty="0"/>
                        <a:t>Rouge-2</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en-US" altLang="ko-KR" dirty="0"/>
                        <a:t>Rouge-l</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ctr" latinLnBrk="1"/>
                      <a:r>
                        <a:rPr lang="en-US" altLang="ko-KR" sz="1800" dirty="0"/>
                        <a:t>meteor</a:t>
                      </a:r>
                      <a:endParaRPr lang="ko-KR" altLang="en-US" sz="1800" dirty="0"/>
                    </a:p>
                  </a:txBody>
                  <a:tcPr/>
                </a:tc>
                <a:extLst>
                  <a:ext uri="{0D108BD9-81ED-4DB2-BD59-A6C34878D82A}">
                    <a16:rowId xmlns:a16="http://schemas.microsoft.com/office/drawing/2014/main" val="2132376647"/>
                  </a:ext>
                </a:extLst>
              </a:tr>
              <a:tr h="252300">
                <a:tc vMerge="1">
                  <a:txBody>
                    <a:bodyPr/>
                    <a:lstStyle/>
                    <a:p>
                      <a:pPr latinLnBrk="1"/>
                      <a:endParaRPr lang="ko-KR" altLang="en-US"/>
                    </a:p>
                  </a:txBody>
                  <a:tcPr/>
                </a:tc>
                <a:tc>
                  <a:txBody>
                    <a:bodyPr/>
                    <a:lstStyle/>
                    <a:p>
                      <a:pPr algn="ctr" latinLnBrk="1"/>
                      <a:r>
                        <a:rPr lang="en-US" altLang="ko-KR" dirty="0"/>
                        <a:t>R</a:t>
                      </a:r>
                      <a:endParaRPr lang="ko-KR" altLang="en-US" dirty="0"/>
                    </a:p>
                  </a:txBody>
                  <a:tcPr/>
                </a:tc>
                <a:tc>
                  <a:txBody>
                    <a:bodyPr/>
                    <a:lstStyle/>
                    <a:p>
                      <a:pPr algn="ctr" latinLnBrk="1"/>
                      <a:r>
                        <a:rPr lang="en-US" altLang="ko-KR" dirty="0"/>
                        <a:t>P</a:t>
                      </a:r>
                      <a:endParaRPr lang="ko-KR" altLang="en-US" dirty="0"/>
                    </a:p>
                  </a:txBody>
                  <a:tcPr/>
                </a:tc>
                <a:tc>
                  <a:txBody>
                    <a:bodyPr/>
                    <a:lstStyle/>
                    <a:p>
                      <a:pPr algn="ctr" latinLnBrk="1"/>
                      <a:r>
                        <a:rPr lang="en-US" altLang="ko-KR" dirty="0"/>
                        <a:t>F</a:t>
                      </a:r>
                      <a:endParaRPr lang="ko-KR" altLang="en-US" dirty="0"/>
                    </a:p>
                  </a:txBody>
                  <a:tcPr/>
                </a:tc>
                <a:tc>
                  <a:txBody>
                    <a:bodyPr/>
                    <a:lstStyle/>
                    <a:p>
                      <a:pPr algn="ctr" latinLnBrk="1"/>
                      <a:r>
                        <a:rPr lang="en-US" altLang="ko-KR" dirty="0"/>
                        <a:t>R</a:t>
                      </a:r>
                      <a:endParaRPr lang="ko-KR" altLang="en-US" dirty="0"/>
                    </a:p>
                  </a:txBody>
                  <a:tcPr/>
                </a:tc>
                <a:tc>
                  <a:txBody>
                    <a:bodyPr/>
                    <a:lstStyle/>
                    <a:p>
                      <a:pPr algn="ctr" latinLnBrk="1"/>
                      <a:r>
                        <a:rPr lang="en-US" altLang="ko-KR" dirty="0"/>
                        <a:t>P</a:t>
                      </a:r>
                      <a:endParaRPr lang="ko-KR" altLang="en-US" dirty="0"/>
                    </a:p>
                  </a:txBody>
                  <a:tcPr/>
                </a:tc>
                <a:tc>
                  <a:txBody>
                    <a:bodyPr/>
                    <a:lstStyle/>
                    <a:p>
                      <a:pPr algn="ctr" latinLnBrk="1"/>
                      <a:r>
                        <a:rPr lang="en-US" altLang="ko-KR" dirty="0"/>
                        <a:t>F</a:t>
                      </a:r>
                      <a:endParaRPr lang="ko-KR" altLang="en-US" dirty="0"/>
                    </a:p>
                  </a:txBody>
                  <a:tcPr/>
                </a:tc>
                <a:tc>
                  <a:txBody>
                    <a:bodyPr/>
                    <a:lstStyle/>
                    <a:p>
                      <a:pPr algn="ctr" latinLnBrk="1"/>
                      <a:r>
                        <a:rPr lang="en-US" altLang="ko-KR" dirty="0"/>
                        <a:t>R</a:t>
                      </a:r>
                      <a:endParaRPr lang="ko-KR" altLang="en-US" dirty="0"/>
                    </a:p>
                  </a:txBody>
                  <a:tcPr/>
                </a:tc>
                <a:tc>
                  <a:txBody>
                    <a:bodyPr/>
                    <a:lstStyle/>
                    <a:p>
                      <a:pPr algn="ctr" latinLnBrk="1"/>
                      <a:r>
                        <a:rPr lang="en-US" altLang="ko-KR" dirty="0"/>
                        <a:t>P</a:t>
                      </a:r>
                      <a:endParaRPr lang="ko-KR" altLang="en-US" dirty="0"/>
                    </a:p>
                  </a:txBody>
                  <a:tcPr/>
                </a:tc>
                <a:tc>
                  <a:txBody>
                    <a:bodyPr/>
                    <a:lstStyle/>
                    <a:p>
                      <a:pPr algn="ctr" latinLnBrk="1"/>
                      <a:r>
                        <a:rPr lang="en-US" altLang="ko-KR" dirty="0"/>
                        <a:t>F</a:t>
                      </a:r>
                      <a:endParaRPr lang="ko-KR" altLang="en-US" dirty="0"/>
                    </a:p>
                  </a:txBody>
                  <a:tcPr/>
                </a:tc>
                <a:tc vMerge="1">
                  <a:txBody>
                    <a:bodyPr/>
                    <a:lstStyle/>
                    <a:p>
                      <a:pPr latinLnBrk="1"/>
                      <a:endParaRPr lang="ko-KR" altLang="en-US"/>
                    </a:p>
                  </a:txBody>
                  <a:tcPr/>
                </a:tc>
                <a:extLst>
                  <a:ext uri="{0D108BD9-81ED-4DB2-BD59-A6C34878D82A}">
                    <a16:rowId xmlns:a16="http://schemas.microsoft.com/office/drawing/2014/main" val="1333943774"/>
                  </a:ext>
                </a:extLst>
              </a:tr>
              <a:tr h="504599">
                <a:tc>
                  <a:txBody>
                    <a:bodyPr/>
                    <a:lstStyle/>
                    <a:p>
                      <a:pPr algn="ctr" latinLnBrk="1"/>
                      <a:r>
                        <a:rPr lang="en-US" altLang="ko-KR" dirty="0" err="1"/>
                        <a:t>c_event</a:t>
                      </a:r>
                      <a:endParaRPr lang="ko-KR" altLang="en-US" dirty="0"/>
                    </a:p>
                  </a:txBody>
                  <a:tcPr/>
                </a:tc>
                <a:tc>
                  <a:txBody>
                    <a:bodyPr/>
                    <a:lstStyle/>
                    <a:p>
                      <a:pPr algn="ctr" latinLnBrk="1"/>
                      <a:r>
                        <a:rPr lang="en-US" altLang="ko-KR" dirty="0"/>
                        <a:t>0.25</a:t>
                      </a:r>
                      <a:endParaRPr lang="ko-KR" altLang="en-US" dirty="0"/>
                    </a:p>
                  </a:txBody>
                  <a:tcPr/>
                </a:tc>
                <a:tc>
                  <a:txBody>
                    <a:bodyPr/>
                    <a:lstStyle/>
                    <a:p>
                      <a:pPr algn="ctr" latinLnBrk="1"/>
                      <a:r>
                        <a:rPr lang="en-US" altLang="ko-KR" dirty="0"/>
                        <a:t>0.31</a:t>
                      </a:r>
                      <a:endParaRPr lang="ko-KR" altLang="en-US" dirty="0"/>
                    </a:p>
                  </a:txBody>
                  <a:tcPr/>
                </a:tc>
                <a:tc>
                  <a:txBody>
                    <a:bodyPr/>
                    <a:lstStyle/>
                    <a:p>
                      <a:pPr algn="ctr" latinLnBrk="1"/>
                      <a:r>
                        <a:rPr lang="en-US" altLang="ko-KR" dirty="0"/>
                        <a:t>0.28</a:t>
                      </a:r>
                      <a:endParaRPr lang="ko-KR" altLang="en-US" dirty="0"/>
                    </a:p>
                  </a:txBody>
                  <a:tcPr/>
                </a:tc>
                <a:tc>
                  <a:txBody>
                    <a:bodyPr/>
                    <a:lstStyle/>
                    <a:p>
                      <a:pPr algn="ctr" latinLnBrk="1"/>
                      <a:r>
                        <a:rPr lang="en-US" altLang="ko-KR" dirty="0"/>
                        <a:t>0.05</a:t>
                      </a:r>
                      <a:endParaRPr lang="ko-KR" altLang="en-US" dirty="0"/>
                    </a:p>
                  </a:txBody>
                  <a:tcPr/>
                </a:tc>
                <a:tc>
                  <a:txBody>
                    <a:bodyPr/>
                    <a:lstStyle/>
                    <a:p>
                      <a:pPr algn="ctr" latinLnBrk="1"/>
                      <a:r>
                        <a:rPr lang="en-US" altLang="ko-KR" dirty="0"/>
                        <a:t>0.07</a:t>
                      </a:r>
                      <a:endParaRPr lang="ko-KR" altLang="en-US" dirty="0"/>
                    </a:p>
                  </a:txBody>
                  <a:tcPr/>
                </a:tc>
                <a:tc>
                  <a:txBody>
                    <a:bodyPr/>
                    <a:lstStyle/>
                    <a:p>
                      <a:pPr algn="ctr" latinLnBrk="1"/>
                      <a:r>
                        <a:rPr lang="en-US" altLang="ko-KR" dirty="0"/>
                        <a:t>0.06</a:t>
                      </a:r>
                      <a:endParaRPr lang="ko-KR" altLang="en-US" dirty="0"/>
                    </a:p>
                  </a:txBody>
                  <a:tcPr/>
                </a:tc>
                <a:tc>
                  <a:txBody>
                    <a:bodyPr/>
                    <a:lstStyle/>
                    <a:p>
                      <a:pPr algn="ctr" latinLnBrk="1"/>
                      <a:r>
                        <a:rPr lang="en-US" altLang="ko-KR" dirty="0"/>
                        <a:t>0.25</a:t>
                      </a:r>
                      <a:endParaRPr lang="ko-KR" altLang="en-US" dirty="0"/>
                    </a:p>
                  </a:txBody>
                  <a:tcPr/>
                </a:tc>
                <a:tc>
                  <a:txBody>
                    <a:bodyPr/>
                    <a:lstStyle/>
                    <a:p>
                      <a:pPr algn="ctr" latinLnBrk="1"/>
                      <a:r>
                        <a:rPr lang="en-US" altLang="ko-KR" dirty="0"/>
                        <a:t>0.31</a:t>
                      </a:r>
                      <a:endParaRPr lang="ko-KR" altLang="en-US" dirty="0"/>
                    </a:p>
                  </a:txBody>
                  <a:tcPr/>
                </a:tc>
                <a:tc>
                  <a:txBody>
                    <a:bodyPr/>
                    <a:lstStyle/>
                    <a:p>
                      <a:pPr algn="ctr" latinLnBrk="1"/>
                      <a:r>
                        <a:rPr lang="en-US" altLang="ko-KR" dirty="0"/>
                        <a:t>0.28</a:t>
                      </a:r>
                      <a:endParaRPr lang="ko-KR" altLang="en-US" dirty="0"/>
                    </a:p>
                  </a:txBody>
                  <a:tcPr/>
                </a:tc>
                <a:tc>
                  <a:txBody>
                    <a:bodyPr/>
                    <a:lstStyle/>
                    <a:p>
                      <a:pPr algn="ctr" latinLnBrk="1"/>
                      <a:r>
                        <a:rPr lang="en-US" altLang="ko-KR" dirty="0">
                          <a:solidFill>
                            <a:srgbClr val="FF0000"/>
                          </a:solidFill>
                        </a:rPr>
                        <a:t>0.18</a:t>
                      </a:r>
                      <a:endParaRPr lang="ko-KR" altLang="en-US" dirty="0">
                        <a:solidFill>
                          <a:srgbClr val="FF0000"/>
                        </a:solidFill>
                      </a:endParaRPr>
                    </a:p>
                  </a:txBody>
                  <a:tcPr/>
                </a:tc>
                <a:extLst>
                  <a:ext uri="{0D108BD9-81ED-4DB2-BD59-A6C34878D82A}">
                    <a16:rowId xmlns:a16="http://schemas.microsoft.com/office/drawing/2014/main" val="1695517771"/>
                  </a:ext>
                </a:extLst>
              </a:tr>
              <a:tr h="504599">
                <a:tc>
                  <a:txBody>
                    <a:bodyPr/>
                    <a:lstStyle/>
                    <a:p>
                      <a:pPr algn="ctr" latinLnBrk="1"/>
                      <a:r>
                        <a:rPr lang="en-US" altLang="ko-KR" dirty="0" err="1"/>
                        <a:t>Fsdrama</a:t>
                      </a:r>
                      <a:endParaRPr lang="ko-KR" altLang="en-US" dirty="0"/>
                    </a:p>
                  </a:txBody>
                  <a:tcPr/>
                </a:tc>
                <a:tc>
                  <a:txBody>
                    <a:bodyPr/>
                    <a:lstStyle/>
                    <a:p>
                      <a:pPr algn="ctr" latinLnBrk="1"/>
                      <a:r>
                        <a:rPr lang="en-US" altLang="ko-KR" dirty="0"/>
                        <a:t>0.32</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0.35</a:t>
                      </a:r>
                      <a:endParaRPr lang="ko-KR" altLang="en-US" dirty="0"/>
                    </a:p>
                  </a:txBody>
                  <a:tcPr/>
                </a:tc>
                <a:tc>
                  <a:txBody>
                    <a:bodyPr/>
                    <a:lstStyle/>
                    <a:p>
                      <a:pPr algn="ctr" latinLnBrk="1"/>
                      <a:r>
                        <a:rPr lang="en-US" altLang="ko-KR" dirty="0"/>
                        <a:t>0.12</a:t>
                      </a:r>
                      <a:endParaRPr lang="ko-KR" altLang="en-US" dirty="0"/>
                    </a:p>
                  </a:txBody>
                  <a:tcPr/>
                </a:tc>
                <a:tc>
                  <a:txBody>
                    <a:bodyPr/>
                    <a:lstStyle/>
                    <a:p>
                      <a:pPr algn="ctr" latinLnBrk="1"/>
                      <a:r>
                        <a:rPr lang="en-US" altLang="ko-KR" dirty="0"/>
                        <a:t>0.15</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0.32</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0.35</a:t>
                      </a:r>
                      <a:endParaRPr lang="ko-KR" altLang="en-US" dirty="0"/>
                    </a:p>
                  </a:txBody>
                  <a:tcPr/>
                </a:tc>
                <a:tc>
                  <a:txBody>
                    <a:bodyPr/>
                    <a:lstStyle/>
                    <a:p>
                      <a:pPr algn="ctr" latinLnBrk="1"/>
                      <a:r>
                        <a:rPr lang="en-US" altLang="ko-KR" dirty="0"/>
                        <a:t>0.28</a:t>
                      </a:r>
                      <a:endParaRPr lang="ko-KR" altLang="en-US" dirty="0"/>
                    </a:p>
                  </a:txBody>
                  <a:tcPr/>
                </a:tc>
                <a:extLst>
                  <a:ext uri="{0D108BD9-81ED-4DB2-BD59-A6C34878D82A}">
                    <a16:rowId xmlns:a16="http://schemas.microsoft.com/office/drawing/2014/main" val="1814244526"/>
                  </a:ext>
                </a:extLst>
              </a:tr>
              <a:tr h="504599">
                <a:tc>
                  <a:txBody>
                    <a:bodyPr/>
                    <a:lstStyle/>
                    <a:p>
                      <a:pPr algn="ctr" latinLnBrk="1"/>
                      <a:r>
                        <a:rPr lang="en-US" altLang="ko-KR" dirty="0" err="1"/>
                        <a:t>Fmdrama</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0.17</a:t>
                      </a:r>
                      <a:endParaRPr lang="ko-KR" altLang="en-US" dirty="0"/>
                    </a:p>
                  </a:txBody>
                  <a:tcPr/>
                </a:tc>
                <a:tc>
                  <a:txBody>
                    <a:bodyPr/>
                    <a:lstStyle/>
                    <a:p>
                      <a:pPr algn="ctr" latinLnBrk="1"/>
                      <a:r>
                        <a:rPr lang="en-US" altLang="ko-KR" dirty="0"/>
                        <a:t>0.12</a:t>
                      </a:r>
                      <a:endParaRPr lang="ko-KR" altLang="en-US" dirty="0"/>
                    </a:p>
                  </a:txBody>
                  <a:tcPr/>
                </a:tc>
                <a:tc>
                  <a:txBody>
                    <a:bodyPr/>
                    <a:lstStyle/>
                    <a:p>
                      <a:pPr algn="ctr" latinLnBrk="1"/>
                      <a:r>
                        <a:rPr lang="en-US" altLang="ko-KR" dirty="0"/>
                        <a:t>0.06</a:t>
                      </a:r>
                      <a:endParaRPr lang="ko-KR" altLang="en-US" dirty="0"/>
                    </a:p>
                  </a:txBody>
                  <a:tcPr/>
                </a:tc>
                <a:tc>
                  <a:txBody>
                    <a:bodyPr/>
                    <a:lstStyle/>
                    <a:p>
                      <a:pPr algn="ctr" latinLnBrk="1"/>
                      <a:r>
                        <a:rPr lang="en-US" altLang="ko-KR" dirty="0"/>
                        <a:t>0.08</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0.17</a:t>
                      </a:r>
                      <a:endParaRPr lang="ko-KR" altLang="en-US" dirty="0"/>
                    </a:p>
                  </a:txBody>
                  <a:tcPr/>
                </a:tc>
                <a:tc>
                  <a:txBody>
                    <a:bodyPr/>
                    <a:lstStyle/>
                    <a:p>
                      <a:pPr algn="ctr" latinLnBrk="1"/>
                      <a:r>
                        <a:rPr lang="en-US" altLang="ko-KR" dirty="0">
                          <a:solidFill>
                            <a:srgbClr val="FF0000"/>
                          </a:solidFill>
                        </a:rPr>
                        <a:t>0.18</a:t>
                      </a:r>
                      <a:endParaRPr lang="ko-KR" altLang="en-US" dirty="0">
                        <a:solidFill>
                          <a:srgbClr val="FF0000"/>
                        </a:solidFill>
                      </a:endParaRPr>
                    </a:p>
                  </a:txBody>
                  <a:tcPr/>
                </a:tc>
                <a:extLst>
                  <a:ext uri="{0D108BD9-81ED-4DB2-BD59-A6C34878D82A}">
                    <a16:rowId xmlns:a16="http://schemas.microsoft.com/office/drawing/2014/main" val="259355076"/>
                  </a:ext>
                </a:extLst>
              </a:tr>
              <a:tr h="504599">
                <a:tc>
                  <a:txBody>
                    <a:bodyPr/>
                    <a:lstStyle/>
                    <a:p>
                      <a:pPr algn="ctr" latinLnBrk="1"/>
                      <a:r>
                        <a:rPr lang="en-US" altLang="ko-KR" dirty="0"/>
                        <a:t>Enter</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0.29</a:t>
                      </a:r>
                      <a:endParaRPr lang="ko-KR" altLang="en-US" dirty="0"/>
                    </a:p>
                  </a:txBody>
                  <a:tcPr/>
                </a:tc>
                <a:tc>
                  <a:txBody>
                    <a:bodyPr/>
                    <a:lstStyle/>
                    <a:p>
                      <a:pPr algn="ctr" latinLnBrk="1"/>
                      <a:r>
                        <a:rPr lang="en-US" altLang="ko-KR" dirty="0"/>
                        <a:t>0.34</a:t>
                      </a:r>
                      <a:endParaRPr lang="ko-KR" altLang="en-US" dirty="0"/>
                    </a:p>
                  </a:txBody>
                  <a:tcPr/>
                </a:tc>
                <a:tc>
                  <a:txBody>
                    <a:bodyPr/>
                    <a:lstStyle/>
                    <a:p>
                      <a:pPr algn="ctr" latinLnBrk="1"/>
                      <a:r>
                        <a:rPr lang="en-US" altLang="ko-KR" dirty="0"/>
                        <a:t>0.18</a:t>
                      </a:r>
                      <a:endParaRPr lang="ko-KR" altLang="en-US" dirty="0"/>
                    </a:p>
                  </a:txBody>
                  <a:tcPr/>
                </a:tc>
                <a:tc>
                  <a:txBody>
                    <a:bodyPr/>
                    <a:lstStyle/>
                    <a:p>
                      <a:pPr algn="ctr" latinLnBrk="1"/>
                      <a:r>
                        <a:rPr lang="en-US" altLang="ko-KR" dirty="0"/>
                        <a:t>0.14</a:t>
                      </a:r>
                      <a:endParaRPr lang="ko-KR" altLang="en-US" dirty="0"/>
                    </a:p>
                  </a:txBody>
                  <a:tcPr/>
                </a:tc>
                <a:tc>
                  <a:txBody>
                    <a:bodyPr/>
                    <a:lstStyle/>
                    <a:p>
                      <a:pPr algn="ctr" latinLnBrk="1"/>
                      <a:r>
                        <a:rPr lang="en-US" altLang="ko-KR" dirty="0"/>
                        <a:t>0.16</a:t>
                      </a:r>
                      <a:endParaRPr lang="ko-KR" altLang="en-US" dirty="0"/>
                    </a:p>
                  </a:txBody>
                  <a:tcPr/>
                </a:tc>
                <a:tc>
                  <a:txBody>
                    <a:bodyPr/>
                    <a:lstStyle/>
                    <a:p>
                      <a:pPr algn="ctr" latinLnBrk="1"/>
                      <a:r>
                        <a:rPr lang="en-US" altLang="ko-KR" dirty="0"/>
                        <a:t>0.40</a:t>
                      </a:r>
                      <a:endParaRPr lang="ko-KR" altLang="en-US" dirty="0"/>
                    </a:p>
                  </a:txBody>
                  <a:tcPr/>
                </a:tc>
                <a:tc>
                  <a:txBody>
                    <a:bodyPr/>
                    <a:lstStyle/>
                    <a:p>
                      <a:pPr algn="ctr" latinLnBrk="1"/>
                      <a:r>
                        <a:rPr lang="en-US" altLang="ko-KR" dirty="0"/>
                        <a:t>0.29</a:t>
                      </a:r>
                      <a:endParaRPr lang="ko-KR" altLang="en-US" dirty="0"/>
                    </a:p>
                  </a:txBody>
                  <a:tcPr/>
                </a:tc>
                <a:tc>
                  <a:txBody>
                    <a:bodyPr/>
                    <a:lstStyle/>
                    <a:p>
                      <a:pPr algn="ctr" latinLnBrk="1"/>
                      <a:r>
                        <a:rPr lang="en-US" altLang="ko-KR" dirty="0"/>
                        <a:t>0.34</a:t>
                      </a:r>
                      <a:endParaRPr lang="ko-KR" altLang="en-US" dirty="0"/>
                    </a:p>
                  </a:txBody>
                  <a:tcPr/>
                </a:tc>
                <a:tc>
                  <a:txBody>
                    <a:bodyPr/>
                    <a:lstStyle/>
                    <a:p>
                      <a:pPr algn="ctr" latinLnBrk="1"/>
                      <a:r>
                        <a:rPr lang="en-US" altLang="ko-KR" dirty="0"/>
                        <a:t>0.32</a:t>
                      </a:r>
                      <a:endParaRPr lang="ko-KR" altLang="en-US" dirty="0"/>
                    </a:p>
                  </a:txBody>
                  <a:tcPr/>
                </a:tc>
                <a:extLst>
                  <a:ext uri="{0D108BD9-81ED-4DB2-BD59-A6C34878D82A}">
                    <a16:rowId xmlns:a16="http://schemas.microsoft.com/office/drawing/2014/main" val="4270902268"/>
                  </a:ext>
                </a:extLst>
              </a:tr>
              <a:tr h="504599">
                <a:tc>
                  <a:txBody>
                    <a:bodyPr/>
                    <a:lstStyle/>
                    <a:p>
                      <a:pPr algn="ctr" latinLnBrk="1"/>
                      <a:r>
                        <a:rPr lang="en-US" altLang="ko-KR" dirty="0"/>
                        <a:t>Culture</a:t>
                      </a:r>
                      <a:endParaRPr lang="ko-KR" altLang="en-US" dirty="0"/>
                    </a:p>
                  </a:txBody>
                  <a:tcPr/>
                </a:tc>
                <a:tc>
                  <a:txBody>
                    <a:bodyPr/>
                    <a:lstStyle/>
                    <a:p>
                      <a:pPr algn="ctr" latinLnBrk="1"/>
                      <a:r>
                        <a:rPr lang="en-US" altLang="ko-KR" dirty="0"/>
                        <a:t>0.45</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0.33</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0.12</a:t>
                      </a:r>
                      <a:endParaRPr lang="ko-KR" altLang="en-US" dirty="0"/>
                    </a:p>
                  </a:txBody>
                  <a:tcPr/>
                </a:tc>
                <a:tc>
                  <a:txBody>
                    <a:bodyPr/>
                    <a:lstStyle/>
                    <a:p>
                      <a:pPr algn="ctr" latinLnBrk="1"/>
                      <a:r>
                        <a:rPr lang="en-US" altLang="ko-KR" dirty="0"/>
                        <a:t>0.15</a:t>
                      </a:r>
                      <a:endParaRPr lang="ko-KR" altLang="en-US" dirty="0"/>
                    </a:p>
                  </a:txBody>
                  <a:tcPr/>
                </a:tc>
                <a:tc>
                  <a:txBody>
                    <a:bodyPr/>
                    <a:lstStyle/>
                    <a:p>
                      <a:pPr algn="ctr" latinLnBrk="1"/>
                      <a:r>
                        <a:rPr lang="en-US" altLang="ko-KR" dirty="0"/>
                        <a:t>0.45</a:t>
                      </a:r>
                      <a:endParaRPr lang="ko-KR" altLang="en-US" dirty="0"/>
                    </a:p>
                  </a:txBody>
                  <a:tcPr/>
                </a:tc>
                <a:tc>
                  <a:txBody>
                    <a:bodyPr/>
                    <a:lstStyle/>
                    <a:p>
                      <a:pPr algn="ctr" latinLnBrk="1"/>
                      <a:r>
                        <a:rPr lang="en-US" altLang="ko-KR" dirty="0"/>
                        <a:t>0.26</a:t>
                      </a:r>
                      <a:endParaRPr lang="ko-KR" altLang="en-US" dirty="0"/>
                    </a:p>
                  </a:txBody>
                  <a:tcPr/>
                </a:tc>
                <a:tc>
                  <a:txBody>
                    <a:bodyPr/>
                    <a:lstStyle/>
                    <a:p>
                      <a:pPr algn="ctr" latinLnBrk="1"/>
                      <a:r>
                        <a:rPr lang="en-US" altLang="ko-KR" dirty="0"/>
                        <a:t>0.33</a:t>
                      </a:r>
                      <a:endParaRPr lang="ko-KR" altLang="en-US" dirty="0"/>
                    </a:p>
                  </a:txBody>
                  <a:tcPr/>
                </a:tc>
                <a:tc>
                  <a:txBody>
                    <a:bodyPr/>
                    <a:lstStyle/>
                    <a:p>
                      <a:pPr algn="ctr" latinLnBrk="1"/>
                      <a:r>
                        <a:rPr lang="en-US" altLang="ko-KR" dirty="0">
                          <a:solidFill>
                            <a:schemeClr val="tx2">
                              <a:lumMod val="60000"/>
                              <a:lumOff val="40000"/>
                            </a:schemeClr>
                          </a:solidFill>
                        </a:rPr>
                        <a:t>0.33</a:t>
                      </a:r>
                      <a:endParaRPr lang="ko-KR" altLang="en-US" dirty="0">
                        <a:solidFill>
                          <a:schemeClr val="tx2">
                            <a:lumMod val="60000"/>
                            <a:lumOff val="40000"/>
                          </a:schemeClr>
                        </a:solidFill>
                      </a:endParaRPr>
                    </a:p>
                  </a:txBody>
                  <a:tcPr/>
                </a:tc>
                <a:extLst>
                  <a:ext uri="{0D108BD9-81ED-4DB2-BD59-A6C34878D82A}">
                    <a16:rowId xmlns:a16="http://schemas.microsoft.com/office/drawing/2014/main" val="3399081466"/>
                  </a:ext>
                </a:extLst>
              </a:tr>
              <a:tr h="504599">
                <a:tc>
                  <a:txBody>
                    <a:bodyPr/>
                    <a:lstStyle/>
                    <a:p>
                      <a:pPr algn="ctr" latinLnBrk="1"/>
                      <a:r>
                        <a:rPr lang="en-US" altLang="ko-KR" dirty="0"/>
                        <a:t>history</a:t>
                      </a:r>
                      <a:endParaRPr lang="ko-KR" altLang="en-US" dirty="0"/>
                    </a:p>
                  </a:txBody>
                  <a:tcPr/>
                </a:tc>
                <a:tc>
                  <a:txBody>
                    <a:bodyPr/>
                    <a:lstStyle/>
                    <a:p>
                      <a:pPr algn="ctr" latinLnBrk="1"/>
                      <a:r>
                        <a:rPr lang="en-US" altLang="ko-KR" dirty="0"/>
                        <a:t>0.38</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0.20</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0.07</a:t>
                      </a:r>
                      <a:endParaRPr lang="ko-KR" altLang="en-US" dirty="0"/>
                    </a:p>
                  </a:txBody>
                  <a:tcPr/>
                </a:tc>
                <a:tc>
                  <a:txBody>
                    <a:bodyPr/>
                    <a:lstStyle/>
                    <a:p>
                      <a:pPr algn="ctr" latinLnBrk="1"/>
                      <a:r>
                        <a:rPr lang="en-US" altLang="ko-KR" dirty="0"/>
                        <a:t>0.10</a:t>
                      </a:r>
                      <a:endParaRPr lang="ko-KR" altLang="en-US" dirty="0"/>
                    </a:p>
                  </a:txBody>
                  <a:tcPr/>
                </a:tc>
                <a:tc>
                  <a:txBody>
                    <a:bodyPr/>
                    <a:lstStyle/>
                    <a:p>
                      <a:pPr algn="ctr" latinLnBrk="1"/>
                      <a:r>
                        <a:rPr lang="en-US" altLang="ko-KR" dirty="0"/>
                        <a:t>0.38</a:t>
                      </a:r>
                      <a:endParaRPr lang="ko-KR" altLang="en-US" dirty="0"/>
                    </a:p>
                  </a:txBody>
                  <a:tcPr/>
                </a:tc>
                <a:tc>
                  <a:txBody>
                    <a:bodyPr/>
                    <a:lstStyle/>
                    <a:p>
                      <a:pPr algn="ctr" latinLnBrk="1"/>
                      <a:r>
                        <a:rPr lang="en-US" altLang="ko-KR" dirty="0"/>
                        <a:t>0.13</a:t>
                      </a:r>
                      <a:endParaRPr lang="ko-KR" altLang="en-US" dirty="0"/>
                    </a:p>
                  </a:txBody>
                  <a:tcPr/>
                </a:tc>
                <a:tc>
                  <a:txBody>
                    <a:bodyPr/>
                    <a:lstStyle/>
                    <a:p>
                      <a:pPr algn="ctr" latinLnBrk="1"/>
                      <a:r>
                        <a:rPr lang="en-US" altLang="ko-KR" dirty="0"/>
                        <a:t>0.20</a:t>
                      </a:r>
                      <a:endParaRPr lang="ko-KR" altLang="en-US" dirty="0"/>
                    </a:p>
                  </a:txBody>
                  <a:tcPr/>
                </a:tc>
                <a:tc>
                  <a:txBody>
                    <a:bodyPr/>
                    <a:lstStyle/>
                    <a:p>
                      <a:pPr algn="ctr" latinLnBrk="1"/>
                      <a:r>
                        <a:rPr lang="en-US" altLang="ko-KR" dirty="0"/>
                        <a:t>0.30</a:t>
                      </a:r>
                      <a:endParaRPr lang="ko-KR" altLang="en-US" dirty="0"/>
                    </a:p>
                  </a:txBody>
                  <a:tcPr/>
                </a:tc>
                <a:extLst>
                  <a:ext uri="{0D108BD9-81ED-4DB2-BD59-A6C34878D82A}">
                    <a16:rowId xmlns:a16="http://schemas.microsoft.com/office/drawing/2014/main" val="1363831085"/>
                  </a:ext>
                </a:extLst>
              </a:tr>
            </a:tbl>
          </a:graphicData>
        </a:graphic>
      </p:graphicFrame>
    </p:spTree>
    <p:extLst>
      <p:ext uri="{BB962C8B-B14F-4D97-AF65-F5344CB8AC3E}">
        <p14:creationId xmlns:p14="http://schemas.microsoft.com/office/powerpoint/2010/main" val="27988413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BDE9FA"/>
            </a:gs>
            <a:gs pos="100000">
              <a:srgbClr val="53A3D5"/>
            </a:gs>
            <a:gs pos="100000">
              <a:srgbClr val="E6B6FC"/>
            </a:gs>
          </a:gsLst>
          <a:lin ang="5400000" scaled="1"/>
        </a:gradFill>
        <a:ln w="12700">
          <a:solidFill>
            <a:srgbClr val="4780A3"/>
          </a:solidFill>
        </a:ln>
        <a:effectLst>
          <a:outerShdw blurRad="63500" sx="102000" sy="102000" algn="ctr" rotWithShape="0">
            <a:prstClr val="black">
              <a:alpha val="2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5963</TotalTime>
  <Words>663</Words>
  <Application>Microsoft Office PowerPoint</Application>
  <PresentationFormat>사용자 지정</PresentationFormat>
  <Paragraphs>164</Paragraphs>
  <Slides>11</Slides>
  <Notes>11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나눔고딕</vt:lpstr>
      <vt:lpstr>나눔명조</vt:lpstr>
      <vt:lpstr>나눔명조 ExtraBold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Registered User</dc:creator>
  <cp:lastModifiedBy>신 원철</cp:lastModifiedBy>
  <cp:revision>130</cp:revision>
  <dcterms:created xsi:type="dcterms:W3CDTF">2013-02-06T12:21:29Z</dcterms:created>
  <dcterms:modified xsi:type="dcterms:W3CDTF">2023-05-21T16:04:32Z</dcterms:modified>
</cp:coreProperties>
</file>