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B75FB-E6E2-444C-A04B-0553E9FE0B09}" v="1" dt="2023-03-23T14:49:13.60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57" autoAdjust="0"/>
  </p:normalViewPr>
  <p:slideViewPr>
    <p:cSldViewPr>
      <p:cViewPr varScale="1">
        <p:scale>
          <a:sx n="68" d="100"/>
          <a:sy n="68" d="100"/>
        </p:scale>
        <p:origin x="1987" y="7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81A6C27-8DF7-4C7F-ACDD-C1D437CC2FEA}"/>
    <pc:docChg chg="modSld">
      <pc:chgData name="나 현희" userId="a7b73e83492eed8a" providerId="LiveId" clId="{281A6C27-8DF7-4C7F-ACDD-C1D437CC2FEA}" dt="2023-03-24T06:58:13.252" v="447" actId="20577"/>
      <pc:docMkLst>
        <pc:docMk/>
      </pc:docMkLst>
      <pc:sldChg chg="modNotesTx">
        <pc:chgData name="나 현희" userId="a7b73e83492eed8a" providerId="LiveId" clId="{281A6C27-8DF7-4C7F-ACDD-C1D437CC2FEA}" dt="2023-03-24T06:57:40.443" v="380" actId="20577"/>
        <pc:sldMkLst>
          <pc:docMk/>
          <pc:sldMk cId="821240103" sldId="275"/>
        </pc:sldMkLst>
      </pc:sldChg>
      <pc:sldChg chg="modNotesTx">
        <pc:chgData name="나 현희" userId="a7b73e83492eed8a" providerId="LiveId" clId="{281A6C27-8DF7-4C7F-ACDD-C1D437CC2FEA}" dt="2023-03-24T06:58:13.252" v="447" actId="20577"/>
        <pc:sldMkLst>
          <pc:docMk/>
          <pc:sldMk cId="3890144068" sldId="276"/>
        </pc:sldMkLst>
      </pc:sldChg>
    </pc:docChg>
  </pc:docChgLst>
  <pc:docChgLst>
    <pc:chgData name="나 현희" userId="a7b73e83492eed8a" providerId="LiveId" clId="{3AEB75FB-E6E2-444C-A04B-0553E9FE0B09}"/>
    <pc:docChg chg="undo custSel modSld">
      <pc:chgData name="나 현희" userId="a7b73e83492eed8a" providerId="LiveId" clId="{3AEB75FB-E6E2-444C-A04B-0553E9FE0B09}" dt="2023-03-23T15:19:08.022" v="2037" actId="20577"/>
      <pc:docMkLst>
        <pc:docMk/>
      </pc:docMkLst>
      <pc:sldChg chg="addSp modSp mod modNotesTx">
        <pc:chgData name="나 현희" userId="a7b73e83492eed8a" providerId="LiveId" clId="{3AEB75FB-E6E2-444C-A04B-0553E9FE0B09}" dt="2023-03-23T15:19:08.022" v="2037" actId="20577"/>
        <pc:sldMkLst>
          <pc:docMk/>
          <pc:sldMk cId="821240103" sldId="275"/>
        </pc:sldMkLst>
        <pc:spChg chg="mod">
          <ac:chgData name="나 현희" userId="a7b73e83492eed8a" providerId="LiveId" clId="{3AEB75FB-E6E2-444C-A04B-0553E9FE0B09}" dt="2023-03-23T14:22:09.877" v="715" actId="14100"/>
          <ac:spMkLst>
            <pc:docMk/>
            <pc:sldMk cId="821240103" sldId="275"/>
            <ac:spMk id="3" creationId="{06424BB9-4AB3-6B72-2604-395BFABEF0AA}"/>
          </ac:spMkLst>
        </pc:spChg>
        <pc:spChg chg="add mod">
          <ac:chgData name="나 현희" userId="a7b73e83492eed8a" providerId="LiveId" clId="{3AEB75FB-E6E2-444C-A04B-0553E9FE0B09}" dt="2023-03-23T14:50:12.921" v="1600" actId="1076"/>
          <ac:spMkLst>
            <pc:docMk/>
            <pc:sldMk cId="821240103" sldId="275"/>
            <ac:spMk id="5" creationId="{D12AF74A-4F2C-EBB1-5005-D5A3D9A2C5E1}"/>
          </ac:spMkLst>
        </pc:spChg>
        <pc:grpChg chg="mod">
          <ac:chgData name="나 현희" userId="a7b73e83492eed8a" providerId="LiveId" clId="{3AEB75FB-E6E2-444C-A04B-0553E9FE0B09}" dt="2023-03-23T14:50:20.191" v="1601" actId="1076"/>
          <ac:grpSpMkLst>
            <pc:docMk/>
            <pc:sldMk cId="821240103" sldId="275"/>
            <ac:grpSpMk id="15" creationId="{00000000-0000-0000-0000-000000000000}"/>
          </ac:grpSpMkLst>
        </pc:grpChg>
        <pc:picChg chg="add mod">
          <ac:chgData name="나 현희" userId="a7b73e83492eed8a" providerId="LiveId" clId="{3AEB75FB-E6E2-444C-A04B-0553E9FE0B09}" dt="2023-03-23T14:49:09.320" v="1585" actId="14100"/>
          <ac:picMkLst>
            <pc:docMk/>
            <pc:sldMk cId="821240103" sldId="275"/>
            <ac:picMk id="4" creationId="{9F501FE4-3DC4-B9D4-FE61-4D5582DF52CE}"/>
          </ac:picMkLst>
        </pc:picChg>
      </pc:sldChg>
      <pc:sldChg chg="modNotes modNotesTx">
        <pc:chgData name="나 현희" userId="a7b73e83492eed8a" providerId="LiveId" clId="{3AEB75FB-E6E2-444C-A04B-0553E9FE0B09}" dt="2023-03-23T14:49:13.752" v="1587" actId="27636"/>
        <pc:sldMkLst>
          <pc:docMk/>
          <pc:sldMk cId="389014406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통해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음성데이터를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AI hub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Kspon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이라는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개선하는 방법을 사용하여 음성 요약의 성능을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음성 요약의 성능을 개선되지 않을까 라는 아이디어에 의해 음성에 화자 분리를 적용하여 음성을 분리하여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수행하는 것 보다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사용하려는 </a:t>
            </a:r>
            <a:r>
              <a:rPr lang="en-US" altLang="ko-KR" dirty="0"/>
              <a:t>deepspeech2</a:t>
            </a:r>
            <a:r>
              <a:rPr lang="ko-KR" altLang="en-US" dirty="0"/>
              <a:t>는 </a:t>
            </a:r>
            <a:r>
              <a:rPr lang="en-US" altLang="ko-KR" dirty="0" err="1"/>
              <a:t>kospeech</a:t>
            </a:r>
            <a:r>
              <a:rPr lang="ko-KR" altLang="en-US" dirty="0"/>
              <a:t>에서 제공하는 라이브러리로  </a:t>
            </a:r>
            <a:r>
              <a:rPr lang="en-US" altLang="ko-KR" dirty="0"/>
              <a:t>character-based CTC </a:t>
            </a:r>
            <a:r>
              <a:rPr lang="ko-KR" altLang="en-US" dirty="0"/>
              <a:t>기반으로 구성 되어 음성 데이터에 </a:t>
            </a:r>
            <a:r>
              <a:rPr lang="ko-KR" altLang="en-US" dirty="0" err="1"/>
              <a:t>라벨링</a:t>
            </a:r>
            <a:r>
              <a:rPr lang="ko-KR" altLang="en-US" dirty="0"/>
              <a:t> 없이 </a:t>
            </a:r>
            <a:r>
              <a:rPr lang="en-US" altLang="ko-KR" dirty="0"/>
              <a:t>sequence </a:t>
            </a:r>
            <a:r>
              <a:rPr lang="ko-KR" altLang="en-US" dirty="0"/>
              <a:t>간의 거리를 파악하고  </a:t>
            </a:r>
            <a:r>
              <a:rPr lang="en-US" altLang="ko-KR" dirty="0"/>
              <a:t>(CTC =&gt; loss) </a:t>
            </a:r>
            <a:r>
              <a:rPr lang="ko-KR" altLang="en-US" dirty="0" err="1"/>
              <a:t>디코더를</a:t>
            </a:r>
            <a:r>
              <a:rPr lang="ko-KR" altLang="en-US" dirty="0"/>
              <a:t> 따로 하지 않아도 되는 장점이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 </a:t>
            </a:r>
            <a:r>
              <a:rPr lang="en-US" altLang="ko-KR" dirty="0"/>
              <a:t>40%</a:t>
            </a:r>
            <a:r>
              <a:rPr lang="ko-KR" altLang="en-US" dirty="0"/>
              <a:t>에 랜덤 노이즈를 추가해 학습하여 인식 성능도 높였다고 하지만 </a:t>
            </a:r>
            <a:r>
              <a:rPr lang="en-US" altLang="ko-KR" dirty="0"/>
              <a:t>5.33</a:t>
            </a:r>
            <a:r>
              <a:rPr lang="ko-KR" altLang="en-US" dirty="0"/>
              <a:t>의 </a:t>
            </a:r>
            <a:r>
              <a:rPr lang="en-US" altLang="ko-KR" dirty="0"/>
              <a:t>error rate</a:t>
            </a:r>
            <a:r>
              <a:rPr lang="ko-KR" altLang="en-US" dirty="0"/>
              <a:t>를 가지고 있어서 그 부분은 개선을 하여 </a:t>
            </a:r>
            <a:r>
              <a:rPr lang="en-US" altLang="ko-KR" dirty="0"/>
              <a:t>error rate</a:t>
            </a:r>
            <a:r>
              <a:rPr lang="ko-KR" altLang="en-US" dirty="0"/>
              <a:t>를 낮춰 사용할 계획이다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ceedings.mlr.press/v48/amodei16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460" y="31941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– deepspeech2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01FE4-3DC4-B9D4-FE61-4D5582DF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59" y="1844610"/>
            <a:ext cx="3954125" cy="397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AF74A-4F2C-EBB1-5005-D5A3D9A2C5E1}"/>
              </a:ext>
            </a:extLst>
          </p:cNvPr>
          <p:cNvSpPr txBox="1"/>
          <p:nvPr/>
        </p:nvSpPr>
        <p:spPr>
          <a:xfrm>
            <a:off x="662360" y="5647194"/>
            <a:ext cx="811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Amodei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D.,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Ananthanarayanan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(2016, June). Deep speech 2: End-to-end speech recognition in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mandarin. In International conference on machine learning (pp. 173-182).</a:t>
            </a:r>
            <a:endParaRPr lang="en-US" altLang="ko-KR" sz="1000" b="0" i="0" dirty="0">
              <a:effectLst/>
              <a:latin typeface="-apple-system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1234</Words>
  <Application>Microsoft Office PowerPoint</Application>
  <PresentationFormat>사용자 지정</PresentationFormat>
  <Paragraphs>172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104</cp:revision>
  <dcterms:created xsi:type="dcterms:W3CDTF">2013-02-06T12:21:29Z</dcterms:created>
  <dcterms:modified xsi:type="dcterms:W3CDTF">2023-03-24T06:58:14Z</dcterms:modified>
</cp:coreProperties>
</file>