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71" r:id="rId11"/>
    <p:sldId id="277" r:id="rId12"/>
    <p:sldId id="278" r:id="rId13"/>
    <p:sldId id="279" r:id="rId14"/>
    <p:sldId id="280" r:id="rId15"/>
    <p:sldId id="28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B562A-AFFE-425F-8162-21B1082B809F}" v="12" dt="2023-03-29T10:16:43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5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SDR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en-US" altLang="ko-KR" sz="4800" dirty="0"/>
              <a:t>Script format</a:t>
            </a:r>
            <a:r>
              <a:rPr lang="ko-KR" altLang="en-US" sz="4800" dirty="0"/>
              <a:t>을 활용한 </a:t>
            </a:r>
            <a:r>
              <a:rPr lang="en-US" altLang="ko-KR" sz="4800" dirty="0"/>
              <a:t>Audio-summary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232EA8B-06C9-A40C-6B19-2F2664A0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" y="2160657"/>
            <a:ext cx="8772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752792" y="249289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문서유형의 한국어 원문으로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추출요약문과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10B9D5-0AB1-5D88-B67E-F2709134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6" y="2414777"/>
            <a:ext cx="4903355" cy="35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일상 대화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토론과 같은 상황에서 요약 성능 개선 기대</a:t>
            </a: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Script format</a:t>
            </a:r>
            <a:r>
              <a:rPr lang="ko-KR" altLang="en-US" sz="2800" dirty="0"/>
              <a:t>을 활용한 </a:t>
            </a:r>
            <a:r>
              <a:rPr lang="en-US" altLang="ko-KR" sz="2800" dirty="0"/>
              <a:t>Audio-summary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ko-KR" altLang="en-US" dirty="0"/>
              <a:t>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83882"/>
              </p:ext>
            </p:extLst>
          </p:nvPr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277</TotalTime>
  <Words>952</Words>
  <Application>Microsoft Office PowerPoint</Application>
  <PresentationFormat>화면 슬라이드 쇼(4:3)</PresentationFormat>
  <Paragraphs>122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-apple-system</vt:lpstr>
      <vt:lpstr>Söhne</vt:lpstr>
      <vt:lpstr>Spoqa Han Sans</vt:lpstr>
      <vt:lpstr>굴림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Script format을 활용한 Audio-summary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Contributions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8</cp:revision>
  <dcterms:created xsi:type="dcterms:W3CDTF">2014-09-11T07:06:19Z</dcterms:created>
  <dcterms:modified xsi:type="dcterms:W3CDTF">2023-03-29T10:26:47Z</dcterms:modified>
</cp:coreProperties>
</file>