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85" r:id="rId6"/>
    <p:sldId id="282" r:id="rId7"/>
    <p:sldId id="283" r:id="rId8"/>
    <p:sldId id="284" r:id="rId9"/>
    <p:sldId id="276" r:id="rId10"/>
    <p:sldId id="271" r:id="rId11"/>
    <p:sldId id="277" r:id="rId12"/>
    <p:sldId id="278" r:id="rId13"/>
    <p:sldId id="279" r:id="rId14"/>
    <p:sldId id="280" r:id="rId15"/>
    <p:sldId id="28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5" autoAdjust="0"/>
  </p:normalViewPr>
  <p:slideViewPr>
    <p:cSldViewPr>
      <p:cViewPr varScale="1">
        <p:scale>
          <a:sx n="60" d="100"/>
          <a:sy n="60" d="100"/>
        </p:scale>
        <p:origin x="99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823688B9-5DA3-4A7C-834A-DA5E203EF322}"/>
    <pc:docChg chg="custSel delSld modSld">
      <pc:chgData name="나 현희" userId="a7b73e83492eed8a" providerId="LiveId" clId="{823688B9-5DA3-4A7C-834A-DA5E203EF322}" dt="2023-03-30T11:15:05.253" v="4" actId="47"/>
      <pc:docMkLst>
        <pc:docMk/>
      </pc:docMkLst>
      <pc:sldChg chg="del">
        <pc:chgData name="나 현희" userId="a7b73e83492eed8a" providerId="LiveId" clId="{823688B9-5DA3-4A7C-834A-DA5E203EF322}" dt="2023-03-30T11:15:05.253" v="4" actId="47"/>
        <pc:sldMkLst>
          <pc:docMk/>
          <pc:sldMk cId="958563621" sldId="272"/>
        </pc:sldMkLst>
      </pc:sldChg>
      <pc:sldChg chg="addSp delSp modSp mod">
        <pc:chgData name="나 현희" userId="a7b73e83492eed8a" providerId="LiveId" clId="{823688B9-5DA3-4A7C-834A-DA5E203EF322}" dt="2023-03-30T11:14:40.567" v="3" actId="27614"/>
        <pc:sldMkLst>
          <pc:docMk/>
          <pc:sldMk cId="3439183929" sldId="274"/>
        </pc:sldMkLst>
        <pc:spChg chg="mod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2" creationId="{00000000-0000-0000-0000-000000000000}"/>
          </ac:spMkLst>
        </pc:spChg>
        <pc:spChg chg="del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3" creationId="{00000000-0000-0000-0000-000000000000}"/>
          </ac:spMkLst>
        </pc:spChg>
        <pc:picChg chg="add mod">
          <ac:chgData name="나 현희" userId="a7b73e83492eed8a" providerId="LiveId" clId="{823688B9-5DA3-4A7C-834A-DA5E203EF322}" dt="2023-03-30T11:14:40.567" v="3" actId="27614"/>
          <ac:picMkLst>
            <pc:docMk/>
            <pc:sldMk cId="3439183929" sldId="274"/>
            <ac:picMk id="5" creationId="{31260C76-1E47-947E-B7D7-871E3C6BE02F}"/>
          </ac:picMkLst>
        </pc:picChg>
      </pc:sldChg>
    </pc:docChg>
  </pc:docChgLst>
  <pc:docChgLst>
    <pc:chgData name="나 현희" userId="a7b73e83492eed8a" providerId="LiveId" clId="{E36B562A-AFFE-425F-8162-21B1082B809F}"/>
    <pc:docChg chg="undo custSel addSld modSld sldOrd">
      <pc:chgData name="나 현희" userId="a7b73e83492eed8a" providerId="LiveId" clId="{E36B562A-AFFE-425F-8162-21B1082B809F}" dt="2023-03-29T10:26:43.744" v="1895" actId="2711"/>
      <pc:docMkLst>
        <pc:docMk/>
      </pc:docMkLst>
      <pc:sldChg chg="modSp mod">
        <pc:chgData name="나 현희" userId="a7b73e83492eed8a" providerId="LiveId" clId="{E36B562A-AFFE-425F-8162-21B1082B809F}" dt="2023-03-29T09:16:56.014" v="1460" actId="255"/>
        <pc:sldMkLst>
          <pc:docMk/>
          <pc:sldMk cId="3379527580" sldId="256"/>
        </pc:sldMkLst>
        <pc:spChg chg="mod">
          <ac:chgData name="나 현희" userId="a7b73e83492eed8a" providerId="LiveId" clId="{E36B562A-AFFE-425F-8162-21B1082B809F}" dt="2023-03-29T09:16:56.014" v="1460" actId="255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E36B562A-AFFE-425F-8162-21B1082B809F}" dt="2023-03-28T11:09:47.511" v="107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E36B562A-AFFE-425F-8162-21B1082B809F}" dt="2023-03-29T09:19:43.119" v="1480" actId="113"/>
        <pc:sldMkLst>
          <pc:docMk/>
          <pc:sldMk cId="1385364846" sldId="268"/>
        </pc:sldMkLst>
        <pc:spChg chg="mod">
          <ac:chgData name="나 현희" userId="a7b73e83492eed8a" providerId="LiveId" clId="{E36B562A-AFFE-425F-8162-21B1082B809F}" dt="2023-03-29T09:19:43.119" v="1480" actId="113"/>
          <ac:spMkLst>
            <pc:docMk/>
            <pc:sldMk cId="1385364846" sldId="268"/>
            <ac:spMk id="3" creationId="{00000000-0000-0000-0000-000000000000}"/>
          </ac:spMkLst>
        </pc:spChg>
        <pc:picChg chg="add del mod">
          <ac:chgData name="나 현희" userId="a7b73e83492eed8a" providerId="LiveId" clId="{E36B562A-AFFE-425F-8162-21B1082B809F}" dt="2023-03-28T11:14:02.695" v="182"/>
          <ac:picMkLst>
            <pc:docMk/>
            <pc:sldMk cId="1385364846" sldId="268"/>
            <ac:picMk id="4" creationId="{4BF78E9B-7111-1FBE-B5A3-15A7FAD7D42A}"/>
          </ac:picMkLst>
        </pc:picChg>
        <pc:picChg chg="add mod">
          <ac:chgData name="나 현희" userId="a7b73e83492eed8a" providerId="LiveId" clId="{E36B562A-AFFE-425F-8162-21B1082B809F}" dt="2023-03-29T09:18:43.265" v="1477" actId="1076"/>
          <ac:picMkLst>
            <pc:docMk/>
            <pc:sldMk cId="1385364846" sldId="268"/>
            <ac:picMk id="5" creationId="{B91FD414-0E81-010C-B963-35873DC96D85}"/>
          </ac:picMkLst>
        </pc:picChg>
      </pc:sldChg>
      <pc:sldChg chg="modSp mod">
        <pc:chgData name="나 현희" userId="a7b73e83492eed8a" providerId="LiveId" clId="{E36B562A-AFFE-425F-8162-21B1082B809F}" dt="2023-03-29T10:02:33.064" v="1808" actId="20577"/>
        <pc:sldMkLst>
          <pc:docMk/>
          <pc:sldMk cId="3435006861" sldId="269"/>
        </pc:sldMkLst>
        <pc:spChg chg="mod">
          <ac:chgData name="나 현희" userId="a7b73e83492eed8a" providerId="LiveId" clId="{E36B562A-AFFE-425F-8162-21B1082B809F}" dt="2023-03-29T10:02:33.064" v="1808" actId="20577"/>
          <ac:spMkLst>
            <pc:docMk/>
            <pc:sldMk cId="3435006861" sldId="269"/>
            <ac:spMk id="3" creationId="{00000000-0000-0000-0000-000000000000}"/>
          </ac:spMkLst>
        </pc:spChg>
      </pc:sldChg>
      <pc:sldChg chg="addSp delSp modSp mod modClrScheme chgLayout">
        <pc:chgData name="나 현희" userId="a7b73e83492eed8a" providerId="LiveId" clId="{E36B562A-AFFE-425F-8162-21B1082B809F}" dt="2023-03-29T05:13:57.781" v="996" actId="1076"/>
        <pc:sldMkLst>
          <pc:docMk/>
          <pc:sldMk cId="2854467813" sldId="270"/>
        </pc:sldMkLst>
        <pc:spChg chg="mod">
          <ac:chgData name="나 현희" userId="a7b73e83492eed8a" providerId="LiveId" clId="{E36B562A-AFFE-425F-8162-21B1082B809F}" dt="2023-03-29T04:43:32.066" v="421" actId="26606"/>
          <ac:spMkLst>
            <pc:docMk/>
            <pc:sldMk cId="2854467813" sldId="270"/>
            <ac:spMk id="2" creationId="{00000000-0000-0000-0000-000000000000}"/>
          </ac:spMkLst>
        </pc:spChg>
        <pc:spChg chg="mod ord">
          <ac:chgData name="나 현희" userId="a7b73e83492eed8a" providerId="LiveId" clId="{E36B562A-AFFE-425F-8162-21B1082B809F}" dt="2023-03-29T04:43:47.209" v="425" actId="14100"/>
          <ac:spMkLst>
            <pc:docMk/>
            <pc:sldMk cId="2854467813" sldId="270"/>
            <ac:spMk id="3" creationId="{00000000-0000-0000-0000-000000000000}"/>
          </ac:spMkLst>
        </pc:spChg>
        <pc:spChg chg="add del mod">
          <ac:chgData name="나 현희" userId="a7b73e83492eed8a" providerId="LiveId" clId="{E36B562A-AFFE-425F-8162-21B1082B809F}" dt="2023-03-29T05:13:57.781" v="996" actId="1076"/>
          <ac:spMkLst>
            <pc:docMk/>
            <pc:sldMk cId="2854467813" sldId="270"/>
            <ac:spMk id="5" creationId="{1D570C7F-A61F-A3AA-9893-F33078C29ED9}"/>
          </ac:spMkLst>
        </pc:spChg>
        <pc:picChg chg="add del mod">
          <ac:chgData name="나 현희" userId="a7b73e83492eed8a" providerId="LiveId" clId="{E36B562A-AFFE-425F-8162-21B1082B809F}" dt="2023-03-29T04:43:39.852" v="424" actId="14100"/>
          <ac:picMkLst>
            <pc:docMk/>
            <pc:sldMk cId="2854467813" sldId="270"/>
            <ac:picMk id="4" creationId="{5038752B-0BA5-FA98-5360-9E98095EED42}"/>
          </ac:picMkLst>
        </pc:picChg>
      </pc:sldChg>
      <pc:sldChg chg="modSp mod">
        <pc:chgData name="나 현희" userId="a7b73e83492eed8a" providerId="LiveId" clId="{E36B562A-AFFE-425F-8162-21B1082B809F}" dt="2023-03-29T09:20:49.190" v="1486" actId="20577"/>
        <pc:sldMkLst>
          <pc:docMk/>
          <pc:sldMk cId="555703855" sldId="275"/>
        </pc:sldMkLst>
        <pc:spChg chg="mod">
          <ac:chgData name="나 현희" userId="a7b73e83492eed8a" providerId="LiveId" clId="{E36B562A-AFFE-425F-8162-21B1082B809F}" dt="2023-03-29T09:20:49.190" v="1486" actId="20577"/>
          <ac:spMkLst>
            <pc:docMk/>
            <pc:sldMk cId="555703855" sldId="275"/>
            <ac:spMk id="3" creationId="{00000000-0000-0000-0000-000000000000}"/>
          </ac:spMkLst>
        </pc:spChg>
      </pc:sldChg>
      <pc:sldChg chg="addSp delSp modSp new mod">
        <pc:chgData name="나 현희" userId="a7b73e83492eed8a" providerId="LiveId" clId="{E36B562A-AFFE-425F-8162-21B1082B809F}" dt="2023-03-29T10:23:26.595" v="1848"/>
        <pc:sldMkLst>
          <pc:docMk/>
          <pc:sldMk cId="2309608434" sldId="282"/>
        </pc:sldMkLst>
        <pc:spChg chg="mod">
          <ac:chgData name="나 현희" userId="a7b73e83492eed8a" providerId="LiveId" clId="{E36B562A-AFFE-425F-8162-21B1082B809F}" dt="2023-03-29T10:23:26.595" v="1848"/>
          <ac:spMkLst>
            <pc:docMk/>
            <pc:sldMk cId="2309608434" sldId="282"/>
            <ac:spMk id="2" creationId="{4584FCED-5556-BEAA-7F77-9AF998B2D726}"/>
          </ac:spMkLst>
        </pc:spChg>
        <pc:spChg chg="del">
          <ac:chgData name="나 현희" userId="a7b73e83492eed8a" providerId="LiveId" clId="{E36B562A-AFFE-425F-8162-21B1082B809F}" dt="2023-03-29T04:48:31.816" v="436"/>
          <ac:spMkLst>
            <pc:docMk/>
            <pc:sldMk cId="2309608434" sldId="282"/>
            <ac:spMk id="3" creationId="{0D89A1B0-6B70-EE3E-95BF-AB8138EF698E}"/>
          </ac:spMkLst>
        </pc:spChg>
        <pc:spChg chg="add del mod">
          <ac:chgData name="나 현희" userId="a7b73e83492eed8a" providerId="LiveId" clId="{E36B562A-AFFE-425F-8162-21B1082B809F}" dt="2023-03-29T09:20:41.493" v="1482" actId="478"/>
          <ac:spMkLst>
            <pc:docMk/>
            <pc:sldMk cId="2309608434" sldId="282"/>
            <ac:spMk id="3" creationId="{7B6B42F5-4DCC-AC1F-E8D4-1D0410FECA86}"/>
          </ac:spMkLst>
        </pc:spChg>
        <pc:spChg chg="add mod">
          <ac:chgData name="나 현희" userId="a7b73e83492eed8a" providerId="LiveId" clId="{E36B562A-AFFE-425F-8162-21B1082B809F}" dt="2023-03-29T09:59:58.801" v="1553" actId="1076"/>
          <ac:spMkLst>
            <pc:docMk/>
            <pc:sldMk cId="2309608434" sldId="282"/>
            <ac:spMk id="6" creationId="{9499AAC6-58C0-A370-20F7-1115E27FB465}"/>
          </ac:spMkLst>
        </pc:spChg>
        <pc:spChg chg="add del mod">
          <ac:chgData name="나 현희" userId="a7b73e83492eed8a" providerId="LiveId" clId="{E36B562A-AFFE-425F-8162-21B1082B809F}" dt="2023-03-29T09:53:45.595" v="1490" actId="21"/>
          <ac:spMkLst>
            <pc:docMk/>
            <pc:sldMk cId="2309608434" sldId="282"/>
            <ac:spMk id="8" creationId="{00051471-5153-7781-09B9-F0B04CE605CD}"/>
          </ac:spMkLst>
        </pc:spChg>
        <pc:spChg chg="add mod">
          <ac:chgData name="나 현희" userId="a7b73e83492eed8a" providerId="LiveId" clId="{E36B562A-AFFE-425F-8162-21B1082B809F}" dt="2023-03-29T09:59:44.899" v="1550" actId="1076"/>
          <ac:spMkLst>
            <pc:docMk/>
            <pc:sldMk cId="2309608434" sldId="282"/>
            <ac:spMk id="9" creationId="{7B22D482-9957-9E71-1B1A-EBD794E982F1}"/>
          </ac:spMkLst>
        </pc:spChg>
        <pc:spChg chg="add mod">
          <ac:chgData name="나 현희" userId="a7b73e83492eed8a" providerId="LiveId" clId="{E36B562A-AFFE-425F-8162-21B1082B809F}" dt="2023-03-29T09:59:47.597" v="1551" actId="1076"/>
          <ac:spMkLst>
            <pc:docMk/>
            <pc:sldMk cId="2309608434" sldId="282"/>
            <ac:spMk id="10" creationId="{C7E9DBB9-F090-1F78-6012-CA651B54BADB}"/>
          </ac:spMkLst>
        </pc:spChg>
        <pc:picChg chg="add del mod">
          <ac:chgData name="나 현희" userId="a7b73e83492eed8a" providerId="LiveId" clId="{E36B562A-AFFE-425F-8162-21B1082B809F}" dt="2023-03-29T09:20:35.247" v="1481" actId="478"/>
          <ac:picMkLst>
            <pc:docMk/>
            <pc:sldMk cId="2309608434" sldId="282"/>
            <ac:picMk id="4" creationId="{A5AAC8FE-59F4-FF91-9F98-F409EE021299}"/>
          </ac:picMkLst>
        </pc:picChg>
      </pc:sldChg>
      <pc:sldChg chg="addSp delSp modSp new mod ord">
        <pc:chgData name="나 현희" userId="a7b73e83492eed8a" providerId="LiveId" clId="{E36B562A-AFFE-425F-8162-21B1082B809F}" dt="2023-03-29T10:23:18.311" v="1847"/>
        <pc:sldMkLst>
          <pc:docMk/>
          <pc:sldMk cId="2987534817" sldId="283"/>
        </pc:sldMkLst>
        <pc:spChg chg="add del">
          <ac:chgData name="나 현희" userId="a7b73e83492eed8a" providerId="LiveId" clId="{E36B562A-AFFE-425F-8162-21B1082B809F}" dt="2023-03-29T04:49:14.894" v="441" actId="26606"/>
          <ac:spMkLst>
            <pc:docMk/>
            <pc:sldMk cId="2987534817" sldId="283"/>
            <ac:spMk id="2" creationId="{8E8DF86B-C607-1782-7618-EA6CABE91ED0}"/>
          </ac:spMkLst>
        </pc:spChg>
        <pc:spChg chg="add del mod">
          <ac:chgData name="나 현희" userId="a7b73e83492eed8a" providerId="LiveId" clId="{E36B562A-AFFE-425F-8162-21B1082B809F}" dt="2023-03-29T10:16:43.928" v="1814"/>
          <ac:spMkLst>
            <pc:docMk/>
            <pc:sldMk cId="2987534817" sldId="283"/>
            <ac:spMk id="3" creationId="{4C72C4A0-D691-EDEA-59CC-4FAE1B44DCE1}"/>
          </ac:spMkLst>
        </pc:spChg>
        <pc:spChg chg="del">
          <ac:chgData name="나 현희" userId="a7b73e83492eed8a" providerId="LiveId" clId="{E36B562A-AFFE-425F-8162-21B1082B809F}" dt="2023-03-29T04:49:12.960" v="438"/>
          <ac:spMkLst>
            <pc:docMk/>
            <pc:sldMk cId="2987534817" sldId="283"/>
            <ac:spMk id="3" creationId="{DC57AD02-6E6A-746F-3A9A-D700A53FF422}"/>
          </ac:spMkLst>
        </pc:spChg>
        <pc:spChg chg="add del">
          <ac:chgData name="나 현희" userId="a7b73e83492eed8a" providerId="LiveId" clId="{E36B562A-AFFE-425F-8162-21B1082B809F}" dt="2023-03-29T10:14:42.620" v="1813" actId="22"/>
          <ac:spMkLst>
            <pc:docMk/>
            <pc:sldMk cId="2987534817" sldId="283"/>
            <ac:spMk id="6" creationId="{CC639CD8-BD37-7B2C-DC92-195CD4369063}"/>
          </ac:spMkLst>
        </pc:spChg>
        <pc:spChg chg="add mod">
          <ac:chgData name="나 현희" userId="a7b73e83492eed8a" providerId="LiveId" clId="{E36B562A-AFFE-425F-8162-21B1082B809F}" dt="2023-03-29T10:16:49.303" v="1815" actId="26606"/>
          <ac:spMkLst>
            <pc:docMk/>
            <pc:sldMk cId="2987534817" sldId="283"/>
            <ac:spMk id="9" creationId="{030E5F0D-D3C8-E9E1-7883-785B51FF91AD}"/>
          </ac:spMkLst>
        </pc:spChg>
        <pc:picChg chg="add del mod">
          <ac:chgData name="나 현희" userId="a7b73e83492eed8a" providerId="LiveId" clId="{E36B562A-AFFE-425F-8162-21B1082B809F}" dt="2023-03-29T10:14:18.100" v="1811" actId="478"/>
          <ac:picMkLst>
            <pc:docMk/>
            <pc:sldMk cId="2987534817" sldId="283"/>
            <ac:picMk id="4" creationId="{1AA08522-4346-4588-C929-2645D790F095}"/>
          </ac:picMkLst>
        </pc:picChg>
        <pc:picChg chg="add mod">
          <ac:chgData name="나 현희" userId="a7b73e83492eed8a" providerId="LiveId" clId="{E36B562A-AFFE-425F-8162-21B1082B809F}" dt="2023-03-29T10:17:06.359" v="1818" actId="14100"/>
          <ac:picMkLst>
            <pc:docMk/>
            <pc:sldMk cId="2987534817" sldId="283"/>
            <ac:picMk id="8" creationId="{3AFC229F-F7B6-DC2A-8BE1-560A7BF127F3}"/>
          </ac:picMkLst>
        </pc:picChg>
      </pc:sldChg>
      <pc:sldChg chg="modSp new mod">
        <pc:chgData name="나 현희" userId="a7b73e83492eed8a" providerId="LiveId" clId="{E36B562A-AFFE-425F-8162-21B1082B809F}" dt="2023-03-29T10:26:43.744" v="1895" actId="2711"/>
        <pc:sldMkLst>
          <pc:docMk/>
          <pc:sldMk cId="3038027745" sldId="284"/>
        </pc:sldMkLst>
        <pc:spChg chg="mod">
          <ac:chgData name="나 현희" userId="a7b73e83492eed8a" providerId="LiveId" clId="{E36B562A-AFFE-425F-8162-21B1082B809F}" dt="2023-03-29T10:26:38.672" v="1894" actId="2711"/>
          <ac:spMkLst>
            <pc:docMk/>
            <pc:sldMk cId="3038027745" sldId="284"/>
            <ac:spMk id="2" creationId="{386A0498-C6EF-7965-D0AB-04BE4C4E2DF3}"/>
          </ac:spMkLst>
        </pc:spChg>
        <pc:spChg chg="mod">
          <ac:chgData name="나 현희" userId="a7b73e83492eed8a" providerId="LiveId" clId="{E36B562A-AFFE-425F-8162-21B1082B809F}" dt="2023-03-29T10:26:43.744" v="1895" actId="2711"/>
          <ac:spMkLst>
            <pc:docMk/>
            <pc:sldMk cId="3038027745" sldId="284"/>
            <ac:spMk id="3" creationId="{A3D0D166-3511-043D-68C4-6D1B2DBD39B5}"/>
          </ac:spMkLst>
        </pc:spChg>
      </pc:sldChg>
      <pc:sldChg chg="modSp new mod ord">
        <pc:chgData name="나 현희" userId="a7b73e83492eed8a" providerId="LiveId" clId="{E36B562A-AFFE-425F-8162-21B1082B809F}" dt="2023-03-29T10:26:20.413" v="1893" actId="2711"/>
        <pc:sldMkLst>
          <pc:docMk/>
          <pc:sldMk cId="1257217762" sldId="285"/>
        </pc:sldMkLst>
        <pc:spChg chg="mod">
          <ac:chgData name="나 현희" userId="a7b73e83492eed8a" providerId="LiveId" clId="{E36B562A-AFFE-425F-8162-21B1082B809F}" dt="2023-03-29T10:21:28.479" v="1843" actId="20577"/>
          <ac:spMkLst>
            <pc:docMk/>
            <pc:sldMk cId="1257217762" sldId="285"/>
            <ac:spMk id="2" creationId="{E0D239D0-9873-5F7D-8055-9236B0CE70E2}"/>
          </ac:spMkLst>
        </pc:spChg>
        <pc:spChg chg="mod">
          <ac:chgData name="나 현희" userId="a7b73e83492eed8a" providerId="LiveId" clId="{E36B562A-AFFE-425F-8162-21B1082B809F}" dt="2023-03-29T10:26:20.413" v="1893" actId="2711"/>
          <ac:spMkLst>
            <pc:docMk/>
            <pc:sldMk cId="1257217762" sldId="285"/>
            <ac:spMk id="3" creationId="{B59B17D0-9100-A75C-27E3-D778775921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SDR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en-US" altLang="ko-KR" sz="4800" dirty="0"/>
              <a:t>Script format</a:t>
            </a:r>
            <a:r>
              <a:rPr lang="ko-KR" altLang="en-US" sz="4800" dirty="0"/>
              <a:t>을 활용한 </a:t>
            </a:r>
            <a:r>
              <a:rPr lang="en-US" altLang="ko-KR" sz="4800" dirty="0"/>
              <a:t>Audio-summary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232EA8B-06C9-A40C-6B19-2F2664A0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" y="2160657"/>
            <a:ext cx="8772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752792" y="249289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문서유형의 한국어 원문으로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추출요약문과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10B9D5-0AB1-5D88-B67E-F2709134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6" y="2414777"/>
            <a:ext cx="4903355" cy="35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STT</a:t>
            </a: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C1C5D-B7F3-8805-9568-13E868B5EA93}"/>
              </a:ext>
            </a:extLst>
          </p:cNvPr>
          <p:cNvSpPr txBox="1"/>
          <p:nvPr/>
        </p:nvSpPr>
        <p:spPr>
          <a:xfrm>
            <a:off x="971600" y="3573016"/>
            <a:ext cx="505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WER(Word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문자 수준에서 발생한 에러의 비율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CER(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2425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1043608" y="3646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일상 대화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토론과 같은 상황에서 요약 성능 개선 기대</a:t>
            </a: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5" name="그림 4" descr="텍스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31260C76-1E47-947E-B7D7-871E3C6B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55" y="1600200"/>
            <a:ext cx="486329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Script format</a:t>
            </a:r>
            <a:r>
              <a:rPr lang="ko-KR" altLang="en-US" sz="2800" dirty="0"/>
              <a:t>을 활용한 </a:t>
            </a:r>
            <a:r>
              <a:rPr lang="en-US" altLang="ko-KR" sz="2800" dirty="0"/>
              <a:t>Audio-summary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ko-KR" altLang="en-US" dirty="0"/>
              <a:t>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83882"/>
              </p:ext>
            </p:extLst>
          </p:nvPr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278</TotalTime>
  <Words>951</Words>
  <Application>Microsoft Office PowerPoint</Application>
  <PresentationFormat>화면 슬라이드 쇼(4:3)</PresentationFormat>
  <Paragraphs>121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-apple-system</vt:lpstr>
      <vt:lpstr>Söhne</vt:lpstr>
      <vt:lpstr>Spoqa Han Sans</vt:lpstr>
      <vt:lpstr>굴림</vt:lpstr>
      <vt:lpstr>돋움</vt:lpstr>
      <vt:lpstr>맑은 고딕</vt:lpstr>
      <vt:lpstr>Arial</vt:lpstr>
      <vt:lpstr>Roboto</vt:lpstr>
      <vt:lpstr>Segoe UI</vt:lpstr>
      <vt:lpstr>Times New Roman</vt:lpstr>
      <vt:lpstr>투명도</vt:lpstr>
      <vt:lpstr>Script format을 활용한 Audio-summary</vt:lpstr>
      <vt:lpstr>Introduction</vt:lpstr>
      <vt:lpstr>Project Goal and Objectives</vt:lpstr>
      <vt:lpstr>Related Work</vt:lpstr>
      <vt:lpstr>Detail</vt:lpstr>
      <vt:lpstr>Detail</vt:lpstr>
      <vt:lpstr>Block diagram</vt:lpstr>
      <vt:lpstr>역할 분담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평가 기준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나 현희</cp:lastModifiedBy>
  <cp:revision>8</cp:revision>
  <dcterms:created xsi:type="dcterms:W3CDTF">2014-09-11T07:06:19Z</dcterms:created>
  <dcterms:modified xsi:type="dcterms:W3CDTF">2023-03-30T11:15:16Z</dcterms:modified>
</cp:coreProperties>
</file>