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8" r:id="rId3"/>
    <p:sldId id="269" r:id="rId4"/>
    <p:sldId id="270" r:id="rId5"/>
    <p:sldId id="285" r:id="rId6"/>
    <p:sldId id="282" r:id="rId7"/>
    <p:sldId id="288" r:id="rId8"/>
    <p:sldId id="289" r:id="rId9"/>
    <p:sldId id="290" r:id="rId10"/>
    <p:sldId id="283" r:id="rId11"/>
    <p:sldId id="284" r:id="rId12"/>
    <p:sldId id="276" r:id="rId13"/>
    <p:sldId id="287" r:id="rId14"/>
    <p:sldId id="271" r:id="rId15"/>
    <p:sldId id="277" r:id="rId16"/>
    <p:sldId id="278" r:id="rId17"/>
    <p:sldId id="279" r:id="rId18"/>
    <p:sldId id="280" r:id="rId19"/>
    <p:sldId id="281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FC0BF-18C1-4C1F-850A-B5FF6271B00E}" v="71" dt="2023-04-02T06:24:3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7" autoAdjust="0"/>
  </p:normalViewPr>
  <p:slideViewPr>
    <p:cSldViewPr>
      <p:cViewPr varScale="1">
        <p:scale>
          <a:sx n="63" d="100"/>
          <a:sy n="63" d="100"/>
        </p:scale>
        <p:origin x="77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AC282E98-0482-4415-A832-5369105703C8}"/>
    <pc:docChg chg="custSel addSld delSld modSld">
      <pc:chgData name="나 현희" userId="a7b73e83492eed8a" providerId="LiveId" clId="{AC282E98-0482-4415-A832-5369105703C8}" dt="2023-03-31T02:26:19.607" v="4821" actId="20577"/>
      <pc:docMkLst>
        <pc:docMk/>
      </pc:docMkLst>
      <pc:sldChg chg="modSp mod modNotesTx">
        <pc:chgData name="나 현희" userId="a7b73e83492eed8a" providerId="LiveId" clId="{AC282E98-0482-4415-A832-5369105703C8}" dt="2023-03-31T00:53:22.707" v="2919" actId="20577"/>
        <pc:sldMkLst>
          <pc:docMk/>
          <pc:sldMk cId="1385364846" sldId="268"/>
        </pc:sldMkLst>
        <pc:spChg chg="mod">
          <ac:chgData name="나 현희" userId="a7b73e83492eed8a" providerId="LiveId" clId="{AC282E98-0482-4415-A832-5369105703C8}" dt="2023-03-31T00:38:44.910" v="30"/>
          <ac:spMkLst>
            <pc:docMk/>
            <pc:sldMk cId="1385364846" sldId="268"/>
            <ac:spMk id="3" creationId="{00000000-0000-0000-0000-000000000000}"/>
          </ac:spMkLst>
        </pc:spChg>
      </pc:sldChg>
      <pc:sldChg chg="modNotesTx">
        <pc:chgData name="나 현희" userId="a7b73e83492eed8a" providerId="LiveId" clId="{AC282E98-0482-4415-A832-5369105703C8}" dt="2023-03-31T00:43:16.534" v="1166" actId="20577"/>
        <pc:sldMkLst>
          <pc:docMk/>
          <pc:sldMk cId="3435006861" sldId="269"/>
        </pc:sldMkLst>
      </pc:sldChg>
      <pc:sldChg chg="modNotesTx">
        <pc:chgData name="나 현희" userId="a7b73e83492eed8a" providerId="LiveId" clId="{AC282E98-0482-4415-A832-5369105703C8}" dt="2023-03-31T00:53:43.396" v="2976" actId="20577"/>
        <pc:sldMkLst>
          <pc:docMk/>
          <pc:sldMk cId="2854467813" sldId="270"/>
        </pc:sldMkLst>
      </pc:sldChg>
      <pc:sldChg chg="addSp delSp modSp mod modNotesTx">
        <pc:chgData name="나 현희" userId="a7b73e83492eed8a" providerId="LiveId" clId="{AC282E98-0482-4415-A832-5369105703C8}" dt="2023-03-31T02:26:19.607" v="4821" actId="20577"/>
        <pc:sldMkLst>
          <pc:docMk/>
          <pc:sldMk cId="578698820" sldId="276"/>
        </pc:sldMkLst>
        <pc:spChg chg="mod">
          <ac:chgData name="나 현희" userId="a7b73e83492eed8a" providerId="LiveId" clId="{AC282E98-0482-4415-A832-5369105703C8}" dt="2023-03-31T02:04:58.190" v="4290" actId="20577"/>
          <ac:spMkLst>
            <pc:docMk/>
            <pc:sldMk cId="578698820" sldId="276"/>
            <ac:spMk id="3" creationId="{00000000-0000-0000-0000-000000000000}"/>
          </ac:spMkLst>
        </pc:spChg>
        <pc:spChg chg="del mod">
          <ac:chgData name="나 현희" userId="a7b73e83492eed8a" providerId="LiveId" clId="{AC282E98-0482-4415-A832-5369105703C8}" dt="2023-03-31T02:05:30.328" v="4299"/>
          <ac:spMkLst>
            <pc:docMk/>
            <pc:sldMk cId="578698820" sldId="276"/>
            <ac:spMk id="4" creationId="{382A40D3-AE2B-211D-ED46-A6B85BBE1F69}"/>
          </ac:spMkLst>
        </pc:spChg>
        <pc:spChg chg="add del mod">
          <ac:chgData name="나 현희" userId="a7b73e83492eed8a" providerId="LiveId" clId="{AC282E98-0482-4415-A832-5369105703C8}" dt="2023-03-31T02:05:49.219" v="4301" actId="478"/>
          <ac:spMkLst>
            <pc:docMk/>
            <pc:sldMk cId="578698820" sldId="276"/>
            <ac:spMk id="8" creationId="{3F9FA0CA-205B-7695-2643-336EDE8E47B5}"/>
          </ac:spMkLst>
        </pc:spChg>
        <pc:spChg chg="add mod">
          <ac:chgData name="나 현희" userId="a7b73e83492eed8a" providerId="LiveId" clId="{AC282E98-0482-4415-A832-5369105703C8}" dt="2023-03-31T02:14:10.617" v="4397" actId="1076"/>
          <ac:spMkLst>
            <pc:docMk/>
            <pc:sldMk cId="578698820" sldId="276"/>
            <ac:spMk id="9" creationId="{91F7313C-B375-68C0-0611-FD1AB7E167A3}"/>
          </ac:spMkLst>
        </pc:spChg>
        <pc:spChg chg="add mod">
          <ac:chgData name="나 현희" userId="a7b73e83492eed8a" providerId="LiveId" clId="{AC282E98-0482-4415-A832-5369105703C8}" dt="2023-03-31T02:14:55.683" v="4416" actId="1076"/>
          <ac:spMkLst>
            <pc:docMk/>
            <pc:sldMk cId="578698820" sldId="276"/>
            <ac:spMk id="10" creationId="{BDBA28C2-416C-5E75-F319-243895AE4405}"/>
          </ac:spMkLst>
        </pc:spChg>
        <pc:graphicFrameChg chg="del modGraphic">
          <ac:chgData name="나 현희" userId="a7b73e83492eed8a" providerId="LiveId" clId="{AC282E98-0482-4415-A832-5369105703C8}" dt="2023-03-31T02:05:08.557" v="4292" actId="21"/>
          <ac:graphicFrameMkLst>
            <pc:docMk/>
            <pc:sldMk cId="578698820" sldId="276"/>
            <ac:graphicFrameMk id="6" creationId="{C8986374-37A3-C93C-D0D9-49A2AF266851}"/>
          </ac:graphicFrameMkLst>
        </pc:graphicFrameChg>
        <pc:picChg chg="add mod">
          <ac:chgData name="나 현희" userId="a7b73e83492eed8a" providerId="LiveId" clId="{AC282E98-0482-4415-A832-5369105703C8}" dt="2023-03-31T02:14:07.526" v="4396" actId="1076"/>
          <ac:picMkLst>
            <pc:docMk/>
            <pc:sldMk cId="578698820" sldId="276"/>
            <ac:picMk id="7" creationId="{00FE31DB-2684-91D2-29CC-533191FEAFBB}"/>
          </ac:picMkLst>
        </pc:picChg>
      </pc:sldChg>
      <pc:sldChg chg="modNotesTx">
        <pc:chgData name="나 현희" userId="a7b73e83492eed8a" providerId="LiveId" clId="{AC282E98-0482-4415-A832-5369105703C8}" dt="2023-03-31T00:56:12.344" v="36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AC282E98-0482-4415-A832-5369105703C8}" dt="2023-03-31T00:58:50.105" v="4234" actId="20577"/>
        <pc:sldMkLst>
          <pc:docMk/>
          <pc:sldMk cId="2987534817" sldId="283"/>
        </pc:sldMkLst>
      </pc:sldChg>
      <pc:sldChg chg="modNotesTx">
        <pc:chgData name="나 현희" userId="a7b73e83492eed8a" providerId="LiveId" clId="{AC282E98-0482-4415-A832-5369105703C8}" dt="2023-03-31T00:53:10.907" v="2907" actId="20577"/>
        <pc:sldMkLst>
          <pc:docMk/>
          <pc:sldMk cId="3038027745" sldId="284"/>
        </pc:sldMkLst>
      </pc:sldChg>
      <pc:sldChg chg="modSp mod modNotesTx">
        <pc:chgData name="나 현희" userId="a7b73e83492eed8a" providerId="LiveId" clId="{AC282E98-0482-4415-A832-5369105703C8}" dt="2023-03-31T00:51:32.424" v="2602" actId="20577"/>
        <pc:sldMkLst>
          <pc:docMk/>
          <pc:sldMk cId="1257217762" sldId="285"/>
        </pc:sldMkLst>
        <pc:spChg chg="mod">
          <ac:chgData name="나 현희" userId="a7b73e83492eed8a" providerId="LiveId" clId="{AC282E98-0482-4415-A832-5369105703C8}" dt="2023-03-31T00:47:03.462" v="1675" actId="20577"/>
          <ac:spMkLst>
            <pc:docMk/>
            <pc:sldMk cId="1257217762" sldId="285"/>
            <ac:spMk id="3" creationId="{B59B17D0-9100-A75C-27E3-D778775921B7}"/>
          </ac:spMkLst>
        </pc:spChg>
      </pc:sldChg>
      <pc:sldChg chg="new del">
        <pc:chgData name="나 현희" userId="a7b73e83492eed8a" providerId="LiveId" clId="{AC282E98-0482-4415-A832-5369105703C8}" dt="2023-03-31T01:52:12.454" v="4237" actId="47"/>
        <pc:sldMkLst>
          <pc:docMk/>
          <pc:sldMk cId="2425042883" sldId="286"/>
        </pc:sldMkLst>
      </pc:sldChg>
      <pc:sldChg chg="add">
        <pc:chgData name="나 현희" userId="a7b73e83492eed8a" providerId="LiveId" clId="{AC282E98-0482-4415-A832-5369105703C8}" dt="2023-03-31T01:52:08.824" v="4236"/>
        <pc:sldMkLst>
          <pc:docMk/>
          <pc:sldMk cId="2699996474" sldId="287"/>
        </pc:sldMkLst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  <pc:docChgLst>
    <pc:chgData name="나 현희" userId="a7b73e83492eed8a" providerId="LiveId" clId="{0DFFC0BF-18C1-4C1F-850A-B5FF6271B00E}"/>
    <pc:docChg chg="custSel addSld modSld">
      <pc:chgData name="나 현희" userId="a7b73e83492eed8a" providerId="LiveId" clId="{0DFFC0BF-18C1-4C1F-850A-B5FF6271B00E}" dt="2023-04-02T06:32:19.910" v="1019" actId="20577"/>
      <pc:docMkLst>
        <pc:docMk/>
      </pc:docMkLst>
      <pc:sldChg chg="modSp mod">
        <pc:chgData name="나 현희" userId="a7b73e83492eed8a" providerId="LiveId" clId="{0DFFC0BF-18C1-4C1F-850A-B5FF6271B00E}" dt="2023-04-01T04:22:45.849" v="56" actId="20577"/>
        <pc:sldMkLst>
          <pc:docMk/>
          <pc:sldMk cId="3379527580" sldId="256"/>
        </pc:sldMkLst>
        <pc:spChg chg="mod">
          <ac:chgData name="나 현희" userId="a7b73e83492eed8a" providerId="LiveId" clId="{0DFFC0BF-18C1-4C1F-850A-B5FF6271B00E}" dt="2023-04-01T04:22:45.849" v="56" actId="20577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0DFFC0BF-18C1-4C1F-850A-B5FF6271B00E}" dt="2023-03-31T07:02:15.302" v="28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modSp mod">
        <pc:chgData name="나 현희" userId="a7b73e83492eed8a" providerId="LiveId" clId="{0DFFC0BF-18C1-4C1F-850A-B5FF6271B00E}" dt="2023-04-01T04:34:11.701" v="265" actId="20577"/>
        <pc:sldMkLst>
          <pc:docMk/>
          <pc:sldMk cId="824250085" sldId="280"/>
        </pc:sldMkLst>
        <pc:spChg chg="mod">
          <ac:chgData name="나 현희" userId="a7b73e83492eed8a" providerId="LiveId" clId="{0DFFC0BF-18C1-4C1F-850A-B5FF6271B00E}" dt="2023-04-01T04:34:11.701" v="265" actId="20577"/>
          <ac:spMkLst>
            <pc:docMk/>
            <pc:sldMk cId="824250085" sldId="280"/>
            <ac:spMk id="2" creationId="{00000000-0000-0000-0000-000000000000}"/>
          </ac:spMkLst>
        </pc:spChg>
      </pc:sldChg>
      <pc:sldChg chg="modNotesTx">
        <pc:chgData name="나 현희" userId="a7b73e83492eed8a" providerId="LiveId" clId="{0DFFC0BF-18C1-4C1F-850A-B5FF6271B00E}" dt="2023-03-31T06:57:03.967" v="24" actId="20577"/>
        <pc:sldMkLst>
          <pc:docMk/>
          <pc:sldMk cId="1257217762" sldId="285"/>
        </pc:sldMkLst>
      </pc:sldChg>
      <pc:sldChg chg="addSp modSp new mod modNotesTx">
        <pc:chgData name="나 현희" userId="a7b73e83492eed8a" providerId="LiveId" clId="{0DFFC0BF-18C1-4C1F-850A-B5FF6271B00E}" dt="2023-04-02T06:28:00.123" v="657" actId="20577"/>
        <pc:sldMkLst>
          <pc:docMk/>
          <pc:sldMk cId="3407349212" sldId="288"/>
        </pc:sldMkLst>
        <pc:spChg chg="mod">
          <ac:chgData name="나 현희" userId="a7b73e83492eed8a" providerId="LiveId" clId="{0DFFC0BF-18C1-4C1F-850A-B5FF6271B00E}" dt="2023-04-02T06:10:30.723" v="266"/>
          <ac:spMkLst>
            <pc:docMk/>
            <pc:sldMk cId="3407349212" sldId="288"/>
            <ac:spMk id="2" creationId="{0BC11CF3-C165-5C9A-9BDB-024B81B91944}"/>
          </ac:spMkLst>
        </pc:spChg>
        <pc:spChg chg="mod">
          <ac:chgData name="나 현희" userId="a7b73e83492eed8a" providerId="LiveId" clId="{0DFFC0BF-18C1-4C1F-850A-B5FF6271B00E}" dt="2023-04-02T06:14:08.188" v="377" actId="14100"/>
          <ac:spMkLst>
            <pc:docMk/>
            <pc:sldMk cId="3407349212" sldId="288"/>
            <ac:spMk id="3" creationId="{9BDA6ED2-294C-0996-9DB4-B6025911CC2B}"/>
          </ac:spMkLst>
        </pc:spChg>
        <pc:spChg chg="add mod">
          <ac:chgData name="나 현희" userId="a7b73e83492eed8a" providerId="LiveId" clId="{0DFFC0BF-18C1-4C1F-850A-B5FF6271B00E}" dt="2023-04-02T06:15:06.273" v="379" actId="1076"/>
          <ac:spMkLst>
            <pc:docMk/>
            <pc:sldMk cId="3407349212" sldId="288"/>
            <ac:spMk id="4" creationId="{6C319867-8058-7D36-E2CD-A5E148A7CCF1}"/>
          </ac:spMkLst>
        </pc:spChg>
        <pc:picChg chg="add mod">
          <ac:chgData name="나 현희" userId="a7b73e83492eed8a" providerId="LiveId" clId="{0DFFC0BF-18C1-4C1F-850A-B5FF6271B00E}" dt="2023-04-02T06:15:14.718" v="381" actId="1076"/>
          <ac:picMkLst>
            <pc:docMk/>
            <pc:sldMk cId="3407349212" sldId="288"/>
            <ac:picMk id="6" creationId="{14A7F91D-1B2A-F2B9-EDAE-B4658725D854}"/>
          </ac:picMkLst>
        </pc:picChg>
      </pc:sldChg>
      <pc:sldChg chg="addSp delSp modSp new mod delAnim modAnim modNotesTx">
        <pc:chgData name="나 현희" userId="a7b73e83492eed8a" providerId="LiveId" clId="{0DFFC0BF-18C1-4C1F-850A-B5FF6271B00E}" dt="2023-04-02T06:28:22.819" v="726" actId="20577"/>
        <pc:sldMkLst>
          <pc:docMk/>
          <pc:sldMk cId="1210131925" sldId="289"/>
        </pc:sldMkLst>
        <pc:spChg chg="mod">
          <ac:chgData name="나 현희" userId="a7b73e83492eed8a" providerId="LiveId" clId="{0DFFC0BF-18C1-4C1F-850A-B5FF6271B00E}" dt="2023-04-02T06:15:21.149" v="383"/>
          <ac:spMkLst>
            <pc:docMk/>
            <pc:sldMk cId="1210131925" sldId="289"/>
            <ac:spMk id="2" creationId="{616FEB06-686E-9029-6FD5-A3916E465AC1}"/>
          </ac:spMkLst>
        </pc:spChg>
        <pc:spChg chg="mod">
          <ac:chgData name="나 현희" userId="a7b73e83492eed8a" providerId="LiveId" clId="{0DFFC0BF-18C1-4C1F-850A-B5FF6271B00E}" dt="2023-04-02T06:24:37.475" v="503" actId="255"/>
          <ac:spMkLst>
            <pc:docMk/>
            <pc:sldMk cId="1210131925" sldId="289"/>
            <ac:spMk id="3" creationId="{3C475B87-ECD7-60B5-1565-5B91095AE973}"/>
          </ac:spMkLst>
        </pc:spChg>
        <pc:spChg chg="add del mod">
          <ac:chgData name="나 현희" userId="a7b73e83492eed8a" providerId="LiveId" clId="{0DFFC0BF-18C1-4C1F-850A-B5FF6271B00E}" dt="2023-04-02T06:23:40.733" v="437" actId="478"/>
          <ac:spMkLst>
            <pc:docMk/>
            <pc:sldMk cId="1210131925" sldId="289"/>
            <ac:spMk id="4" creationId="{C250D627-0919-3E8F-267F-2A2F78D73997}"/>
          </ac:spMkLst>
        </pc:spChg>
        <pc:picChg chg="add del mod">
          <ac:chgData name="나 현희" userId="a7b73e83492eed8a" providerId="LiveId" clId="{0DFFC0BF-18C1-4C1F-850A-B5FF6271B00E}" dt="2023-04-02T06:23:38.468" v="436" actId="478"/>
          <ac:picMkLst>
            <pc:docMk/>
            <pc:sldMk cId="1210131925" sldId="289"/>
            <ac:picMk id="6" creationId="{00C4C412-7991-A580-6C46-998E1FE0303B}"/>
          </ac:picMkLst>
        </pc:picChg>
      </pc:sldChg>
      <pc:sldChg chg="addSp delSp modSp new mod modNotesTx">
        <pc:chgData name="나 현희" userId="a7b73e83492eed8a" providerId="LiveId" clId="{0DFFC0BF-18C1-4C1F-850A-B5FF6271B00E}" dt="2023-04-02T06:32:19.910" v="1019" actId="20577"/>
        <pc:sldMkLst>
          <pc:docMk/>
          <pc:sldMk cId="2799130324" sldId="290"/>
        </pc:sldMkLst>
        <pc:spChg chg="del">
          <ac:chgData name="나 현희" userId="a7b73e83492eed8a" providerId="LiveId" clId="{0DFFC0BF-18C1-4C1F-850A-B5FF6271B00E}" dt="2023-04-02T06:26:12" v="507" actId="26606"/>
          <ac:spMkLst>
            <pc:docMk/>
            <pc:sldMk cId="2799130324" sldId="290"/>
            <ac:spMk id="2" creationId="{FACA7D74-56B0-7BF3-BF67-DA5F19BC5D52}"/>
          </ac:spMkLst>
        </pc:spChg>
        <pc:spChg chg="del">
          <ac:chgData name="나 현희" userId="a7b73e83492eed8a" providerId="LiveId" clId="{0DFFC0BF-18C1-4C1F-850A-B5FF6271B00E}" dt="2023-04-02T06:26:12" v="507" actId="26606"/>
          <ac:spMkLst>
            <pc:docMk/>
            <pc:sldMk cId="2799130324" sldId="290"/>
            <ac:spMk id="3" creationId="{121F066C-1CAE-B4C7-A6AB-D37AD8849B83}"/>
          </ac:spMkLst>
        </pc:spChg>
        <pc:spChg chg="add mod">
          <ac:chgData name="나 현희" userId="a7b73e83492eed8a" providerId="LiveId" clId="{0DFFC0BF-18C1-4C1F-850A-B5FF6271B00E}" dt="2023-04-02T06:26:19.987" v="508"/>
          <ac:spMkLst>
            <pc:docMk/>
            <pc:sldMk cId="2799130324" sldId="290"/>
            <ac:spMk id="10" creationId="{15E88B6D-BDA1-AFC4-2F37-8B15DD9E44DC}"/>
          </ac:spMkLst>
        </pc:spChg>
        <pc:picChg chg="add mod">
          <ac:chgData name="나 현희" userId="a7b73e83492eed8a" providerId="LiveId" clId="{0DFFC0BF-18C1-4C1F-850A-B5FF6271B00E}" dt="2023-04-02T06:26:12" v="507" actId="26606"/>
          <ac:picMkLst>
            <pc:docMk/>
            <pc:sldMk cId="2799130324" sldId="290"/>
            <ac:picMk id="5" creationId="{438814E9-D62E-D86F-55ED-947D53892BA6}"/>
          </ac:picMkLst>
        </pc:picChg>
      </pc:sldChg>
    </pc:docChg>
  </pc:docChgLst>
  <pc:docChgLst>
    <pc:chgData name="나 현희" userId="a7b73e83492eed8a" providerId="LiveId" clId="{B8747D04-A230-446C-931D-C4A96DAA135D}"/>
    <pc:docChg chg="undo custSel modSld">
      <pc:chgData name="나 현희" userId="a7b73e83492eed8a" providerId="LiveId" clId="{B8747D04-A230-446C-931D-C4A96DAA135D}" dt="2023-03-31T06:21:25.384" v="1167" actId="20577"/>
      <pc:docMkLst>
        <pc:docMk/>
      </pc:docMkLst>
      <pc:sldChg chg="modNotesTx">
        <pc:chgData name="나 현희" userId="a7b73e83492eed8a" providerId="LiveId" clId="{B8747D04-A230-446C-931D-C4A96DAA135D}" dt="2023-03-31T05:45:06.899" v="69" actId="20577"/>
        <pc:sldMkLst>
          <pc:docMk/>
          <pc:sldMk cId="1385364846" sldId="268"/>
        </pc:sldMkLst>
      </pc:sldChg>
      <pc:sldChg chg="modNotesTx">
        <pc:chgData name="나 현희" userId="a7b73e83492eed8a" providerId="LiveId" clId="{B8747D04-A230-446C-931D-C4A96DAA135D}" dt="2023-03-31T05:47:22.670" v="90" actId="20577"/>
        <pc:sldMkLst>
          <pc:docMk/>
          <pc:sldMk cId="2854467813" sldId="270"/>
        </pc:sldMkLst>
      </pc:sldChg>
      <pc:sldChg chg="delSp modSp mod modNotesTx">
        <pc:chgData name="나 현희" userId="a7b73e83492eed8a" providerId="LiveId" clId="{B8747D04-A230-446C-931D-C4A96DAA135D}" dt="2023-03-31T06:21:25.384" v="1167" actId="20577"/>
        <pc:sldMkLst>
          <pc:docMk/>
          <pc:sldMk cId="578698820" sldId="276"/>
        </pc:sldMkLst>
        <pc:spChg chg="del mod">
          <ac:chgData name="나 현희" userId="a7b73e83492eed8a" providerId="LiveId" clId="{B8747D04-A230-446C-931D-C4A96DAA135D}" dt="2023-03-31T06:02:11.226" v="549" actId="21"/>
          <ac:spMkLst>
            <pc:docMk/>
            <pc:sldMk cId="578698820" sldId="276"/>
            <ac:spMk id="10" creationId="{BDBA28C2-416C-5E75-F319-243895AE4405}"/>
          </ac:spMkLst>
        </pc:spChg>
      </pc:sldChg>
      <pc:sldChg chg="modNotesTx">
        <pc:chgData name="나 현희" userId="a7b73e83492eed8a" providerId="LiveId" clId="{B8747D04-A230-446C-931D-C4A96DAA135D}" dt="2023-03-31T05:59:29.236" v="5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B8747D04-A230-446C-931D-C4A96DAA135D}" dt="2023-03-31T05:49:37.983" v="176" actId="20577"/>
        <pc:sldMkLst>
          <pc:docMk/>
          <pc:sldMk cId="1257217762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주제는 </a:t>
            </a:r>
            <a:r>
              <a:rPr lang="ko-KR" altLang="en-US" sz="1200" dirty="0"/>
              <a:t>화자 분리와 </a:t>
            </a:r>
            <a:r>
              <a:rPr lang="en-US" altLang="ko-KR" sz="1200" dirty="0"/>
              <a:t>script</a:t>
            </a:r>
            <a:r>
              <a:rPr lang="ko-KR" altLang="en-US" sz="1200" dirty="0"/>
              <a:t>를 활용한 뉴스 음성 요약 시스템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최근 많은 양의 정보가 생산되고 있어 이에 따라 대량의 정보를 요약하여 제공하는 </a:t>
            </a:r>
            <a:r>
              <a:rPr lang="en-US" altLang="ko-KR" sz="1200" dirty="0"/>
              <a:t>summary </a:t>
            </a:r>
            <a:r>
              <a:rPr lang="ko-KR" altLang="en-US" sz="1200" dirty="0"/>
              <a:t>산업이 확대 되고 있습니다</a:t>
            </a:r>
            <a:r>
              <a:rPr lang="en-US" altLang="ko-KR" sz="1200" dirty="0"/>
              <a:t>. </a:t>
            </a:r>
          </a:p>
          <a:p>
            <a:r>
              <a:rPr lang="ko-KR" altLang="en-US" dirty="0"/>
              <a:t>이에 따라 음성 파일을 텍스트로 변화하여 </a:t>
            </a:r>
            <a:r>
              <a:rPr lang="en-US" altLang="ko-KR" dirty="0"/>
              <a:t>script </a:t>
            </a:r>
            <a:r>
              <a:rPr lang="ko-KR" altLang="en-US" dirty="0"/>
              <a:t>형식의 텍스트로 변화하여 요약하는 모델을 만들면 다양한 분야에서 활용 </a:t>
            </a:r>
            <a:r>
              <a:rPr lang="ko-KR" altLang="en-US" dirty="0" err="1"/>
              <a:t>될것이라</a:t>
            </a:r>
            <a:r>
              <a:rPr lang="ko-KR" altLang="en-US" dirty="0"/>
              <a:t> 생각하여 주제를 선정했습니다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분담으로 저는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데이터 및 모델 학습</a:t>
            </a:r>
            <a:r>
              <a:rPr lang="en-US" altLang="ko-KR" dirty="0"/>
              <a:t>, </a:t>
            </a:r>
            <a:r>
              <a:rPr lang="ko-KR" altLang="en-US" dirty="0"/>
              <a:t>텍스트 후처리를 진행하고</a:t>
            </a:r>
            <a:r>
              <a:rPr lang="en-US" altLang="ko-KR" dirty="0"/>
              <a:t>, </a:t>
            </a:r>
            <a:r>
              <a:rPr lang="ko-KR" altLang="en-US" dirty="0"/>
              <a:t>신원철 학우는 화자 분리 데이터 및 모델 학습</a:t>
            </a:r>
            <a:r>
              <a:rPr lang="en-US" altLang="ko-KR" dirty="0"/>
              <a:t>, </a:t>
            </a:r>
            <a:r>
              <a:rPr lang="ko-KR" altLang="en-US" dirty="0"/>
              <a:t>요약을 진행 하기로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STT</a:t>
            </a:r>
            <a:r>
              <a:rPr lang="ko-KR" altLang="en-US" dirty="0"/>
              <a:t>로 사용할 모델은 </a:t>
            </a:r>
            <a:r>
              <a:rPr lang="en-US" altLang="ko-KR" dirty="0" err="1"/>
              <a:t>espnet</a:t>
            </a:r>
            <a:r>
              <a:rPr lang="en-US" altLang="ko-KR" dirty="0"/>
              <a:t>, LRS2</a:t>
            </a:r>
            <a:r>
              <a:rPr lang="ko-KR" altLang="en-US" dirty="0"/>
              <a:t>는 데이터셋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 err="1"/>
              <a:t>Paperswithcode</a:t>
            </a:r>
            <a:r>
              <a:rPr lang="en-US" altLang="ko-KR" dirty="0"/>
              <a:t> </a:t>
            </a:r>
            <a:r>
              <a:rPr lang="ko-KR" altLang="en-US" dirty="0"/>
              <a:t>에서 보면 </a:t>
            </a:r>
            <a:r>
              <a:rPr lang="en-US" altLang="ko-KR" dirty="0" err="1"/>
              <a:t>asr</a:t>
            </a:r>
            <a:r>
              <a:rPr lang="en-US" altLang="ko-KR" dirty="0"/>
              <a:t>(</a:t>
            </a:r>
            <a:r>
              <a:rPr lang="ko-KR" altLang="en-US" dirty="0"/>
              <a:t>자동 음성 인식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사용된 모델에서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en-US" altLang="ko-KR" dirty="0"/>
              <a:t> </a:t>
            </a:r>
            <a:r>
              <a:rPr lang="ko-KR" altLang="en-US" dirty="0"/>
              <a:t>모델을 사용하면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1.5</a:t>
            </a:r>
            <a:r>
              <a:rPr lang="ko-KR" altLang="en-US" dirty="0"/>
              <a:t> 으로 낮게 나와 오류가 적고 성능이 </a:t>
            </a:r>
            <a:r>
              <a:rPr lang="ko-KR" altLang="en-US" dirty="0" err="1"/>
              <a:t>좋은것으로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dirty="0"/>
              <a:t>그래서 저희 프로젝트 조건에 맞는 한국어가 지원되고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사용하는 모델인 </a:t>
            </a:r>
            <a:r>
              <a:rPr lang="en-US" altLang="ko-KR" dirty="0" err="1"/>
              <a:t>espnet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CTC:</a:t>
            </a:r>
            <a:r>
              <a:rPr lang="ko-KR" altLang="en-US" dirty="0"/>
              <a:t> 단어 시퀀스가 없더라도</a:t>
            </a:r>
            <a:r>
              <a:rPr lang="en-US" altLang="ko-KR" dirty="0"/>
              <a:t>, </a:t>
            </a:r>
            <a:r>
              <a:rPr lang="ko-KR" altLang="en-US" dirty="0"/>
              <a:t>음성과 단어 만으로 쉽게 음성 시간상에 따른 단어 매핑이 가능</a:t>
            </a:r>
            <a:endParaRPr lang="en-US" altLang="ko-KR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3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r>
              <a:rPr lang="ko-KR" altLang="en-US" dirty="0"/>
              <a:t>의 경우 일반 음성에서의 </a:t>
            </a:r>
            <a:r>
              <a:rPr lang="en-US" altLang="ko-KR" dirty="0"/>
              <a:t>STT</a:t>
            </a:r>
            <a:r>
              <a:rPr lang="ko-KR" altLang="en-US" dirty="0"/>
              <a:t>성능과 중첩된 음성에서의 </a:t>
            </a:r>
            <a:r>
              <a:rPr lang="en-US" altLang="ko-KR" dirty="0"/>
              <a:t>STT</a:t>
            </a:r>
            <a:r>
              <a:rPr lang="ko-KR" altLang="en-US" dirty="0"/>
              <a:t>성능을 비교할 것 입니다</a:t>
            </a:r>
            <a:r>
              <a:rPr lang="en-US" altLang="ko-KR" dirty="0"/>
              <a:t>. STT</a:t>
            </a:r>
            <a:r>
              <a:rPr lang="ko-KR" altLang="en-US" dirty="0"/>
              <a:t>성능은 다음과 같이 </a:t>
            </a:r>
            <a:r>
              <a:rPr lang="en-US" altLang="ko-KR" dirty="0"/>
              <a:t>WER</a:t>
            </a:r>
            <a:r>
              <a:rPr lang="ko-KR" altLang="en-US" dirty="0"/>
              <a:t>와 </a:t>
            </a:r>
            <a:r>
              <a:rPr lang="en-US" altLang="ko-KR" dirty="0"/>
              <a:t>CER</a:t>
            </a:r>
            <a:r>
              <a:rPr lang="ko-KR" altLang="en-US" dirty="0"/>
              <a:t>을 사용하여 비교를 할 것인데</a:t>
            </a:r>
            <a:r>
              <a:rPr lang="en-US" altLang="ko-KR" dirty="0"/>
              <a:t>, </a:t>
            </a:r>
            <a:r>
              <a:rPr lang="ko-KR" altLang="en-US" dirty="0"/>
              <a:t>이는 각각 문자 수준의 에러 비율과 단어 수준의 에러 비율을 구하는 평가 지표입니다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7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프로젝트의 목적은 뉴스 음성에서 화자 분리를 한 후 스크립트 형식의 텍스트로 추출을 하여 요약문을 </a:t>
            </a:r>
            <a:r>
              <a:rPr lang="ko-KR" altLang="en-US" dirty="0" err="1"/>
              <a:t>제공하는것입니다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요약을 시행하면 일반적으로 출력되는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요약이 추출 </a:t>
            </a:r>
            <a:r>
              <a:rPr lang="ko-KR" altLang="en-US" dirty="0" err="1"/>
              <a:t>될것이라는</a:t>
            </a:r>
            <a:r>
              <a:rPr lang="ko-KR" altLang="en-US" dirty="0"/>
              <a:t> 기대를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40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연구에 화자 분리를 추가하면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</a:t>
            </a:r>
            <a:r>
              <a:rPr lang="en-US" altLang="ko-KR" dirty="0" err="1"/>
              <a:t>overlappe</a:t>
            </a:r>
            <a:r>
              <a:rPr lang="ko-KR" altLang="en-US" dirty="0"/>
              <a:t>된 부분이 처리 되어  </a:t>
            </a:r>
            <a:r>
              <a:rPr lang="en-US" altLang="ko-KR" dirty="0" err="1"/>
              <a:t>stt</a:t>
            </a:r>
            <a:r>
              <a:rPr lang="ko-KR" altLang="en-US" dirty="0"/>
              <a:t>를 </a:t>
            </a:r>
            <a:r>
              <a:rPr lang="ko-KR" altLang="en-US" dirty="0" err="1"/>
              <a:t>수행할때</a:t>
            </a:r>
            <a:r>
              <a:rPr lang="ko-KR" altLang="en-US" dirty="0"/>
              <a:t>  출력된 </a:t>
            </a:r>
            <a:r>
              <a:rPr lang="en-US" altLang="ko-KR" dirty="0"/>
              <a:t>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정확도가 상승 </a:t>
            </a:r>
            <a:r>
              <a:rPr lang="ko-KR" altLang="en-US" dirty="0" err="1"/>
              <a:t>될거라고</a:t>
            </a:r>
            <a:r>
              <a:rPr lang="ko-KR" altLang="en-US" dirty="0"/>
              <a:t> 기대하고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출력된 </a:t>
            </a:r>
            <a:r>
              <a:rPr lang="en-US" altLang="ko-KR" dirty="0"/>
              <a:t>text</a:t>
            </a:r>
            <a:r>
              <a:rPr lang="ko-KR" altLang="en-US" dirty="0"/>
              <a:t>를 가지고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변환하여 요약을 수행하면 일반적으로 출력된 </a:t>
            </a:r>
            <a:r>
              <a:rPr lang="en-US" altLang="ko-KR" dirty="0"/>
              <a:t>text </a:t>
            </a:r>
            <a:r>
              <a:rPr lang="ko-KR" altLang="en-US" dirty="0"/>
              <a:t>보다는 정확도가 높게 출력 </a:t>
            </a:r>
            <a:r>
              <a:rPr lang="ko-KR" altLang="en-US" dirty="0" err="1"/>
              <a:t>될것이라고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부분은 저희가 사용할 뉴스 데이터를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기자의 말과 인터뷰 내용의 구분이 없이 출력이 된 모습이고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부분은 저희가 요약 </a:t>
            </a:r>
            <a:r>
              <a:rPr lang="en-US" altLang="ko-KR" dirty="0"/>
              <a:t>input</a:t>
            </a:r>
            <a:r>
              <a:rPr lang="ko-KR" altLang="en-US" dirty="0"/>
              <a:t>으로 사용할 화자별로 구분 되어 있는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 </a:t>
            </a:r>
            <a:r>
              <a:rPr lang="ko-KR" altLang="en-US" dirty="0"/>
              <a:t>예시입니다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Gpt</a:t>
            </a:r>
            <a:r>
              <a:rPr lang="ko-KR" altLang="en-US" dirty="0"/>
              <a:t>에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기자의 말과 인터뷰 내용의 구분이 없이 출력이 </a:t>
            </a:r>
            <a:r>
              <a:rPr lang="ko-KR" altLang="en-US" dirty="0" err="1"/>
              <a:t>된것을</a:t>
            </a:r>
            <a:r>
              <a:rPr lang="ko-KR" altLang="en-US" dirty="0"/>
              <a:t> 넣어 보았더니 아래와 같이 요약문을 출력해주었습니다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3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대본 형식의 </a:t>
            </a:r>
            <a:r>
              <a:rPr lang="en-US" altLang="ko-KR" dirty="0"/>
              <a:t>text</a:t>
            </a:r>
            <a:r>
              <a:rPr lang="ko-KR" altLang="en-US" dirty="0"/>
              <a:t>를 넣어주었는데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1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이와 같이 전체 요약도 해주고 화자별로 요약을 해주는 결과를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분리된 화자별로 중요도를 구해서 중심 화자별로 요약을 제공할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진행 과정을 블록 다이어그램으로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오버랩 되어 있는 음성 데이터를  </a:t>
            </a:r>
            <a:r>
              <a:rPr lang="en-US" altLang="ko-KR" dirty="0" err="1"/>
              <a:t>vad</a:t>
            </a:r>
            <a:r>
              <a:rPr lang="en-US" altLang="ko-KR" dirty="0"/>
              <a:t> </a:t>
            </a:r>
            <a:r>
              <a:rPr lang="ko-KR" altLang="en-US" dirty="0"/>
              <a:t>알고리즘으로 자른 다음 화자 분리를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분리된 음성을 </a:t>
            </a:r>
            <a:r>
              <a:rPr lang="en-US" altLang="ko-KR" dirty="0" err="1"/>
              <a:t>stt</a:t>
            </a:r>
            <a:r>
              <a:rPr lang="ko-KR" altLang="en-US" dirty="0"/>
              <a:t>로 </a:t>
            </a:r>
            <a:r>
              <a:rPr lang="en-US" altLang="ko-KR" dirty="0"/>
              <a:t>text </a:t>
            </a:r>
            <a:r>
              <a:rPr lang="ko-KR" altLang="en-US" dirty="0"/>
              <a:t>출력을 하고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변환을 한 뒤 요약을 수행하는 과정입니다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23. 03. 31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STT(speak to text)- </a:t>
            </a:r>
            <a:r>
              <a:rPr lang="en-US" altLang="ko-KR" b="1" dirty="0" err="1"/>
              <a:t>ESPnet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E31DB-2684-91D2-29CC-533191F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2058380"/>
            <a:ext cx="8571275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F7313C-B375-68C0-0611-FD1AB7E167A3}"/>
              </a:ext>
            </a:extLst>
          </p:cNvPr>
          <p:cNvSpPr/>
          <p:nvPr/>
        </p:nvSpPr>
        <p:spPr>
          <a:xfrm>
            <a:off x="7862936" y="50777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  </a:t>
            </a:r>
            <a:r>
              <a:rPr lang="en-US" altLang="ko-KR" b="1" dirty="0" err="1"/>
              <a:t>stt</a:t>
            </a:r>
            <a:r>
              <a:rPr lang="ko-KR" altLang="en-US" b="1"/>
              <a:t>빼기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화자 분리와 </a:t>
            </a:r>
            <a:r>
              <a:rPr lang="en-US" altLang="ko-KR" sz="2400" dirty="0"/>
              <a:t>script</a:t>
            </a:r>
            <a:r>
              <a:rPr lang="ko-KR" altLang="en-US" sz="2400" dirty="0"/>
              <a:t>를 활용한 뉴스 음성 요약 시스템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en-US" altLang="ko-KR" dirty="0"/>
              <a:t>Overlapped</a:t>
            </a:r>
            <a:r>
              <a:rPr lang="ko-KR" altLang="en-US" dirty="0"/>
              <a:t>된 음성에서 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1CF3-C165-5C9A-9BDB-024B81B9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A6ED2-294C-0996-9DB4-B6025911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000" dirty="0"/>
              <a:t>뉴스쇼가 묻고 미래가 답하다 </a:t>
            </a:r>
            <a:r>
              <a:rPr lang="ko-KR" altLang="en-US" sz="1000" dirty="0" err="1"/>
              <a:t>쇼미</a:t>
            </a:r>
            <a:r>
              <a:rPr lang="ko-KR" altLang="en-US" sz="1000" dirty="0"/>
              <a:t> 탑 대한민국의 판을 읽어보는 시간입니다</a:t>
            </a:r>
            <a:r>
              <a:rPr lang="en-US" altLang="ko-KR" sz="1000" dirty="0"/>
              <a:t>.  </a:t>
            </a:r>
            <a:r>
              <a:rPr lang="ko-KR" altLang="en-US" sz="1000" dirty="0" err="1"/>
              <a:t>뉴스쇼</a:t>
            </a:r>
            <a:r>
              <a:rPr lang="ko-KR" altLang="en-US" sz="1000" dirty="0"/>
              <a:t> 기획특집 뉴스쇼가 묻고 미래가 답하다 줄여서 쇼이다</a:t>
            </a:r>
            <a:r>
              <a:rPr lang="en-US" altLang="ko-KR" sz="1000" dirty="0"/>
              <a:t>.  </a:t>
            </a:r>
            <a:r>
              <a:rPr lang="ko-KR" altLang="en-US" sz="1000" dirty="0"/>
              <a:t>오늘은 어린이날 </a:t>
            </a:r>
            <a:r>
              <a:rPr lang="en-US" altLang="ko-KR" sz="1000" dirty="0"/>
              <a:t>100</a:t>
            </a:r>
            <a:r>
              <a:rPr lang="ko-KR" altLang="en-US" sz="1000" dirty="0"/>
              <a:t>주년을 맞아서 특별히 이분을 모셨습니다</a:t>
            </a:r>
            <a:r>
              <a:rPr lang="en-US" altLang="ko-KR" sz="1000" dirty="0"/>
              <a:t>.  </a:t>
            </a:r>
            <a:r>
              <a:rPr lang="ko-KR" altLang="en-US" sz="1000" dirty="0"/>
              <a:t>어린아이부터 어른까지 상처받은 마음을 치유해 주시는 분이죠</a:t>
            </a:r>
            <a:r>
              <a:rPr lang="en-US" altLang="ko-KR" sz="1000" dirty="0"/>
              <a:t>.  </a:t>
            </a:r>
            <a:r>
              <a:rPr lang="ko-KR" altLang="en-US" sz="1000" dirty="0"/>
              <a:t>정신과 전문의 오은영 박사 스튜디오에 </a:t>
            </a:r>
            <a:r>
              <a:rPr lang="ko-KR" altLang="en-US" sz="1000" dirty="0" err="1"/>
              <a:t>나와주셨어요</a:t>
            </a:r>
            <a:r>
              <a:rPr lang="en-US" altLang="ko-KR" sz="1000" dirty="0"/>
              <a:t>.  </a:t>
            </a:r>
            <a:r>
              <a:rPr lang="ko-KR" altLang="en-US" sz="1000" dirty="0"/>
              <a:t>어서 오십시오 안녕하세요</a:t>
            </a:r>
            <a:r>
              <a:rPr lang="en-US" altLang="ko-KR" sz="1000" dirty="0"/>
              <a:t>. </a:t>
            </a:r>
            <a:r>
              <a:rPr lang="ko-KR" altLang="en-US" sz="1000" dirty="0"/>
              <a:t>아니 저는 항상 박사님 앞에만 서면 저도 목소리가 이렇게 예뻐질까 곱게 말해야 될 것 같아요</a:t>
            </a:r>
            <a:r>
              <a:rPr lang="en-US" altLang="ko-KR" sz="1000" dirty="0"/>
              <a:t>.  </a:t>
            </a:r>
            <a:r>
              <a:rPr lang="ko-KR" altLang="en-US" sz="1000" dirty="0"/>
              <a:t>벌써 뉴스쇼에 지금 한 세 번째 네 번째 </a:t>
            </a:r>
            <a:r>
              <a:rPr lang="ko-KR" altLang="en-US" sz="1000" dirty="0" err="1"/>
              <a:t>와주시는</a:t>
            </a:r>
            <a:r>
              <a:rPr lang="ko-KR" altLang="en-US" sz="1000" dirty="0"/>
              <a:t> 이제는 정말 반가운 얼굴 너무 익숙한 얼굴 </a:t>
            </a:r>
            <a:r>
              <a:rPr lang="ko-KR" altLang="en-US" sz="1000" dirty="0" err="1"/>
              <a:t>금쪽</a:t>
            </a:r>
            <a:r>
              <a:rPr lang="ko-KR" altLang="en-US" sz="1000" dirty="0"/>
              <a:t> 같은 휴일 어린이날인데 박사님도 자녀 한 명 두셨잖아요</a:t>
            </a:r>
            <a:r>
              <a:rPr lang="en-US" altLang="ko-KR" sz="1000" dirty="0"/>
              <a:t>.  </a:t>
            </a:r>
            <a:r>
              <a:rPr lang="ko-KR" altLang="en-US" sz="1000" dirty="0"/>
              <a:t>그렇죠 성인 아내 성인입니다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네 </a:t>
            </a:r>
            <a:r>
              <a:rPr lang="en-US" altLang="ko-KR" sz="1000" dirty="0"/>
              <a:t>24</a:t>
            </a:r>
            <a:r>
              <a:rPr lang="ko-KR" altLang="en-US" sz="1000" dirty="0"/>
              <a:t>살 </a:t>
            </a:r>
            <a:r>
              <a:rPr lang="ko-KR" altLang="en-US" sz="1000" dirty="0" err="1"/>
              <a:t>어린이날하고는</a:t>
            </a:r>
            <a:r>
              <a:rPr lang="ko-KR" altLang="en-US" sz="1000" dirty="0"/>
              <a:t> 크게 상관은 없어 그래도 </a:t>
            </a:r>
            <a:r>
              <a:rPr lang="ko-KR" altLang="en-US" sz="1000" dirty="0" err="1"/>
              <a:t>어린이날은요</a:t>
            </a:r>
            <a:r>
              <a:rPr lang="ko-KR" altLang="en-US" sz="1000" dirty="0"/>
              <a:t> 큰 자녀라도 왠지 선물 주면 되게 좋아할 것 같아요</a:t>
            </a:r>
            <a:r>
              <a:rPr lang="en-US" altLang="ko-KR" sz="1000" dirty="0"/>
              <a:t>. </a:t>
            </a:r>
            <a:r>
              <a:rPr lang="ko-KR" altLang="en-US" sz="1000" dirty="0"/>
              <a:t>아니 그럼 아들이 지금 </a:t>
            </a:r>
            <a:r>
              <a:rPr lang="en-US" altLang="ko-KR" sz="1000" dirty="0"/>
              <a:t>24</a:t>
            </a:r>
            <a:r>
              <a:rPr lang="ko-KR" altLang="en-US" sz="1000" dirty="0"/>
              <a:t>살인데도 지금도 뭐 좀 챙겨주세요</a:t>
            </a:r>
            <a:r>
              <a:rPr lang="en-US" altLang="ko-KR" sz="1000" dirty="0"/>
              <a:t>. </a:t>
            </a:r>
            <a:r>
              <a:rPr lang="ko-KR" altLang="en-US" sz="1000" dirty="0"/>
              <a:t>뭐 좀 그런 편이죠</a:t>
            </a:r>
            <a:r>
              <a:rPr lang="en-US" altLang="ko-KR" sz="1000" dirty="0"/>
              <a:t>. </a:t>
            </a:r>
            <a:r>
              <a:rPr lang="ko-KR" altLang="en-US" sz="1000" dirty="0"/>
              <a:t>꼭 어린이날만은 아닌데요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왜 어릴 때 키웠던 추억이 좀 기억나면서 괜히 고민형 이런 거 있으면 한 번 더 보게 되죠</a:t>
            </a:r>
            <a:r>
              <a:rPr lang="en-US" altLang="ko-KR" sz="1000" dirty="0"/>
              <a:t>. </a:t>
            </a:r>
            <a:r>
              <a:rPr lang="ko-KR" altLang="en-US" sz="1000" dirty="0"/>
              <a:t>그러면 아들의 </a:t>
            </a:r>
            <a:r>
              <a:rPr lang="en-US" altLang="ko-KR" sz="1000" dirty="0"/>
              <a:t>24</a:t>
            </a:r>
            <a:r>
              <a:rPr lang="ko-KR" altLang="en-US" sz="1000" dirty="0"/>
              <a:t>살 아들의 반응은 고민이 형 건데요</a:t>
            </a:r>
            <a:r>
              <a:rPr lang="en-US" altLang="ko-KR" sz="1000" dirty="0"/>
              <a:t>. </a:t>
            </a:r>
            <a:r>
              <a:rPr lang="ko-KR" altLang="en-US" sz="1000" dirty="0"/>
              <a:t>좋아하죠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그렇군요</a:t>
            </a:r>
            <a:r>
              <a:rPr lang="en-US" altLang="ko-KR" sz="1000" dirty="0"/>
              <a:t>. </a:t>
            </a:r>
            <a:r>
              <a:rPr lang="ko-KR" altLang="en-US" sz="1000" dirty="0"/>
              <a:t>아니 사실은 이제 어린이날 저도 집에 지금 어린이 두고 출근한 거 아니겠습니까 어린이날 아이 생일날 크리스마스 날 이럴 때 엄마가 일하러 간다</a:t>
            </a:r>
            <a:r>
              <a:rPr lang="en-US" altLang="ko-KR" sz="1000" dirty="0"/>
              <a:t>.  </a:t>
            </a:r>
            <a:r>
              <a:rPr lang="ko-KR" altLang="en-US" sz="1000" dirty="0"/>
              <a:t>아빠가 일하러 간다</a:t>
            </a:r>
            <a:r>
              <a:rPr lang="en-US" altLang="ko-KR" sz="1000" dirty="0"/>
              <a:t>. </a:t>
            </a:r>
            <a:r>
              <a:rPr lang="ko-KR" altLang="en-US" sz="1000" dirty="0"/>
              <a:t>이런 집들이 많아요</a:t>
            </a:r>
            <a:r>
              <a:rPr lang="en-US" altLang="ko-KR" sz="1000" dirty="0"/>
              <a:t>.  </a:t>
            </a:r>
            <a:r>
              <a:rPr lang="ko-KR" altLang="en-US" sz="1000" dirty="0"/>
              <a:t>많아요</a:t>
            </a:r>
            <a:r>
              <a:rPr lang="en-US" altLang="ko-KR" sz="1000" dirty="0"/>
              <a:t>. </a:t>
            </a:r>
            <a:r>
              <a:rPr lang="ko-KR" altLang="en-US" sz="1000" dirty="0"/>
              <a:t>그럼 괜히 죄 짓는 것 같고 미안하고 박사님도 아이 어렸을 때 그러셨어요</a:t>
            </a:r>
            <a:r>
              <a:rPr lang="en-US" altLang="ko-KR" sz="1000" dirty="0"/>
              <a:t>. </a:t>
            </a:r>
            <a:r>
              <a:rPr lang="ko-KR" altLang="en-US" sz="1000" dirty="0"/>
              <a:t>저도 그런 마음이 많았죠</a:t>
            </a:r>
            <a:r>
              <a:rPr lang="en-US" altLang="ko-KR" sz="1000" dirty="0"/>
              <a:t>. </a:t>
            </a:r>
            <a:r>
              <a:rPr lang="ko-KR" altLang="en-US" sz="1000" dirty="0"/>
              <a:t>뭐 집에서 아이들 양육하는 엄마는 또 그 엄마 나름대로 또 일하는 엄마들은 또 일하는 </a:t>
            </a:r>
            <a:r>
              <a:rPr lang="ko-KR" altLang="en-US" sz="1000" dirty="0" err="1"/>
              <a:t>엄마들대로</a:t>
            </a:r>
            <a:r>
              <a:rPr lang="ko-KR" altLang="en-US" sz="1000" dirty="0"/>
              <a:t> 다 미안한 마음이 있는 것 같아요</a:t>
            </a:r>
            <a:r>
              <a:rPr lang="en-US" altLang="ko-KR" sz="1000" dirty="0"/>
              <a:t>. </a:t>
            </a:r>
            <a:r>
              <a:rPr lang="ko-KR" altLang="en-US" sz="1000" dirty="0"/>
              <a:t>그 그런데 특히 </a:t>
            </a:r>
            <a:r>
              <a:rPr lang="ko-KR" altLang="en-US" sz="1000" dirty="0" err="1"/>
              <a:t>워킹맘들은</a:t>
            </a:r>
            <a:r>
              <a:rPr lang="ko-KR" altLang="en-US" sz="1000" dirty="0"/>
              <a:t> 그렇게 미안해지는 순간들이 되게 많은데 어떻게 하면 아이가 </a:t>
            </a:r>
            <a:r>
              <a:rPr lang="ko-KR" altLang="en-US" sz="1000" dirty="0" err="1"/>
              <a:t>서운해하지</a:t>
            </a:r>
            <a:r>
              <a:rPr lang="ko-KR" altLang="en-US" sz="1000" dirty="0"/>
              <a:t> 않고 엄마도 덜 미안해질까 뭐 이런 방법은 없을까요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방법이라기보다는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저는요</a:t>
            </a:r>
            <a:r>
              <a:rPr lang="ko-KR" altLang="en-US" sz="1000" dirty="0"/>
              <a:t> 일단 제일 중요한 게요 같이 있을 때 잘해주면 돼요 그 때 또 잘해줘라 네 그리고 제일 중요한 거는 저는 이제 이 말씀 많이 드리는데요</a:t>
            </a:r>
            <a:r>
              <a:rPr lang="en-US" altLang="ko-KR" sz="1000" dirty="0"/>
              <a:t>.  </a:t>
            </a:r>
            <a:r>
              <a:rPr lang="ko-KR" altLang="en-US" sz="1000" dirty="0"/>
              <a:t>오늘 하루에 최선 저 이거 굉장히 강조해요</a:t>
            </a:r>
            <a:r>
              <a:rPr lang="en-US" altLang="ko-KR" sz="1000" dirty="0"/>
              <a:t>. </a:t>
            </a:r>
            <a:r>
              <a:rPr lang="ko-KR" altLang="en-US" sz="1000" dirty="0"/>
              <a:t>근데 우리가 보통 최선 그러면 전에 드라마 대사도 있었잖아요</a:t>
            </a:r>
            <a:r>
              <a:rPr lang="en-US" altLang="ko-KR" sz="1000" dirty="0"/>
              <a:t>.  </a:t>
            </a:r>
            <a:r>
              <a:rPr lang="ko-KR" altLang="en-US" sz="1000" dirty="0"/>
              <a:t>이게 최선입니까 뭐 이런 거요</a:t>
            </a:r>
            <a:r>
              <a:rPr lang="en-US" altLang="ko-KR" sz="1000" dirty="0"/>
              <a:t>. </a:t>
            </a:r>
            <a:r>
              <a:rPr lang="ko-KR" altLang="en-US" sz="1000" dirty="0"/>
              <a:t>그래서 엄청나게 열심히 했어요</a:t>
            </a:r>
            <a:r>
              <a:rPr lang="en-US" altLang="ko-KR" sz="1000" dirty="0"/>
              <a:t>. </a:t>
            </a:r>
            <a:r>
              <a:rPr lang="ko-KR" altLang="en-US" sz="1000" dirty="0"/>
              <a:t>공부를 한다면 왜 밤새서 </a:t>
            </a:r>
            <a:r>
              <a:rPr lang="ko-KR" altLang="en-US" sz="1000" dirty="0" err="1"/>
              <a:t>쌍코피</a:t>
            </a:r>
            <a:r>
              <a:rPr lang="ko-KR" altLang="en-US" sz="1000" dirty="0"/>
              <a:t> 터지는 거 이런 거 맞아요</a:t>
            </a:r>
            <a:r>
              <a:rPr lang="en-US" altLang="ko-KR" sz="1000" dirty="0"/>
              <a:t>.  </a:t>
            </a:r>
            <a:r>
              <a:rPr lang="ko-KR" altLang="en-US" sz="1000" dirty="0"/>
              <a:t>이렇게 최선을 다해서 엄청나게 좋은 결과가 있는 것을 최선이라고 생각하시는데요</a:t>
            </a:r>
            <a:r>
              <a:rPr lang="en-US" altLang="ko-KR" sz="1000" dirty="0"/>
              <a:t>.  </a:t>
            </a:r>
            <a:r>
              <a:rPr lang="ko-KR" altLang="en-US" sz="1000" dirty="0"/>
              <a:t>양육은 내가 편안하게 언제나 지속적으로 할 수 있는 범주 내에서 내가 오늘 이걸 잘 내가 운영하고 잘 다룰 수 있다 하는 범주 내에서 그냥 열심히 하는 거 그게 오늘 하루의 최선이거든요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C319867-8058-7D36-E2CD-A5E148A7CCF1}"/>
              </a:ext>
            </a:extLst>
          </p:cNvPr>
          <p:cNvSpPr/>
          <p:nvPr/>
        </p:nvSpPr>
        <p:spPr>
          <a:xfrm>
            <a:off x="4139952" y="4055947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7F91D-1B2A-F2B9-EDAE-B4658725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549874"/>
            <a:ext cx="7943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FEB06-686E-9029-6FD5-A3916E46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75B87-ECD7-60B5-1565-5B91095A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1: </a:t>
            </a:r>
            <a:r>
              <a:rPr lang="ko-KR" altLang="en-US" sz="1100" dirty="0"/>
              <a:t>대한민국의 판을 읽어보는 시간입니다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 err="1"/>
              <a:t>뉴스쇼</a:t>
            </a:r>
            <a:r>
              <a:rPr lang="ko-KR" altLang="en-US" sz="1100" dirty="0"/>
              <a:t> 기획특집 뉴스쇼가 묻고 미래가 답하다 줄여서 쇼이다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오늘은 어린이날 </a:t>
            </a:r>
            <a:r>
              <a:rPr lang="en-US" altLang="ko-KR" sz="1100" dirty="0"/>
              <a:t>100</a:t>
            </a:r>
            <a:r>
              <a:rPr lang="ko-KR" altLang="en-US" sz="1100" dirty="0"/>
              <a:t>주년을 맞아서 특별히 이분을 모셨습니다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어린아이부터 어른까지 상처받은 마음을 치유해 주시는 분이죠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정신과 전문의 오은영 박사 스튜디오에 </a:t>
            </a:r>
            <a:r>
              <a:rPr lang="ko-KR" altLang="en-US" sz="1100" dirty="0" err="1"/>
              <a:t>나와주셨어요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어서 오십시오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2: 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1: </a:t>
            </a:r>
            <a:r>
              <a:rPr lang="ko-KR" altLang="en-US" sz="1100" dirty="0"/>
              <a:t>아니 저는 항상 박사님 앞에만 서면 저도 목소리가 이렇게 예뻐질까 곱게 말해야 될 것 같아요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벌써 뉴스쇼에 지금 한 세 번째 네 번째 </a:t>
            </a:r>
            <a:r>
              <a:rPr lang="ko-KR" altLang="en-US" sz="1100" dirty="0" err="1"/>
              <a:t>와주시는</a:t>
            </a:r>
            <a:r>
              <a:rPr lang="ko-KR" altLang="en-US" sz="1100" dirty="0"/>
              <a:t> 이제는 정말 반가운 얼굴 너무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2: </a:t>
            </a:r>
            <a:r>
              <a:rPr lang="ko-KR" altLang="en-US" sz="1100" dirty="0"/>
              <a:t>익숙한 얼굴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1: </a:t>
            </a:r>
            <a:r>
              <a:rPr lang="ko-KR" altLang="en-US" sz="1100" dirty="0" err="1"/>
              <a:t>금쪽</a:t>
            </a:r>
            <a:r>
              <a:rPr lang="ko-KR" altLang="en-US" sz="1100" dirty="0"/>
              <a:t> 같은 휴일 어린이날인데 박사님도 자녀 한 명 두셨잖아요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그렇죠 성인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2: </a:t>
            </a:r>
            <a:r>
              <a:rPr lang="ko-KR" altLang="en-US" sz="1100" dirty="0"/>
              <a:t>아내 성인입니다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네 </a:t>
            </a:r>
            <a:r>
              <a:rPr lang="en-US" altLang="ko-KR" sz="1100" dirty="0"/>
              <a:t>24</a:t>
            </a:r>
            <a:r>
              <a:rPr lang="ko-KR" altLang="en-US" sz="1100" dirty="0"/>
              <a:t>살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1: </a:t>
            </a:r>
            <a:r>
              <a:rPr lang="ko-KR" altLang="en-US" sz="1100" dirty="0" err="1"/>
              <a:t>어린이날하고는</a:t>
            </a:r>
            <a:r>
              <a:rPr lang="ko-KR" altLang="en-US" sz="1100" dirty="0"/>
              <a:t> 크게 상관은 없어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2: </a:t>
            </a:r>
            <a:r>
              <a:rPr lang="ko-KR" altLang="en-US" sz="1100" dirty="0"/>
              <a:t>그래도 </a:t>
            </a:r>
            <a:r>
              <a:rPr lang="ko-KR" altLang="en-US" sz="1100" dirty="0" err="1"/>
              <a:t>어린이날은요</a:t>
            </a:r>
            <a:r>
              <a:rPr lang="ko-KR" altLang="en-US" sz="1100" dirty="0"/>
              <a:t> 큰 자녀라도 왠지 선물 주면 되게 좋아할 것 같아요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1: </a:t>
            </a:r>
            <a:r>
              <a:rPr lang="ko-KR" altLang="en-US" sz="1100" dirty="0"/>
              <a:t>아니 그럼 아들이 지금 </a:t>
            </a:r>
            <a:r>
              <a:rPr lang="en-US" altLang="ko-KR" sz="1100" dirty="0"/>
              <a:t>24</a:t>
            </a:r>
            <a:r>
              <a:rPr lang="ko-KR" altLang="en-US" sz="1100" dirty="0"/>
              <a:t>살인데도 지금도 뭐 좀 챙겨주세요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2: </a:t>
            </a:r>
            <a:r>
              <a:rPr lang="ko-KR" altLang="en-US" sz="1100" dirty="0"/>
              <a:t>뭐 좀 그런 편이죠</a:t>
            </a:r>
            <a:r>
              <a:rPr lang="en-US" altLang="ko-KR" sz="1100" dirty="0"/>
              <a:t>. </a:t>
            </a:r>
            <a:r>
              <a:rPr lang="ko-KR" altLang="en-US" sz="1100" dirty="0"/>
              <a:t>꼭 어린이날만은 아닌데요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왜 어릴 때 키웠던 추억이 좀 기억나면서 괜히 고민형 이런 거 있으면 한 번 더 보게 되죠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1: </a:t>
            </a:r>
            <a:r>
              <a:rPr lang="ko-KR" altLang="en-US" sz="1100" dirty="0"/>
              <a:t>그러면 아들의 </a:t>
            </a:r>
            <a:r>
              <a:rPr lang="en-US" altLang="ko-KR" sz="1100" dirty="0"/>
              <a:t>24</a:t>
            </a:r>
            <a:r>
              <a:rPr lang="ko-KR" altLang="en-US" sz="1100" dirty="0"/>
              <a:t>살 아들의 반응은 고민이 형 건데요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음성</a:t>
            </a:r>
            <a:r>
              <a:rPr lang="en-US" altLang="ko-KR" sz="1100" dirty="0"/>
              <a:t>2: </a:t>
            </a:r>
            <a:r>
              <a:rPr lang="ko-KR" altLang="en-US" sz="1100" dirty="0"/>
              <a:t>좋아하죠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01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E88B6D-BDA1-AFC4-2F37-8B15DD9E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Detail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814E9-D62E-D86F-55ED-947D5389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91487"/>
            <a:ext cx="8229600" cy="4094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13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510</TotalTime>
  <Words>2341</Words>
  <Application>Microsoft Office PowerPoint</Application>
  <PresentationFormat>화면 슬라이드 쇼(4:3)</PresentationFormat>
  <Paragraphs>208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-apple-system</vt:lpstr>
      <vt:lpstr>Söhne</vt:lpstr>
      <vt:lpstr>Spoqa Han Sans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화자 분리와 대본을 활용한 뉴스 음성 요약 시스템</vt:lpstr>
      <vt:lpstr>Introduction</vt:lpstr>
      <vt:lpstr>Project Goal and Objectives</vt:lpstr>
      <vt:lpstr>Related Work</vt:lpstr>
      <vt:lpstr>Detail</vt:lpstr>
      <vt:lpstr>Detail</vt:lpstr>
      <vt:lpstr>Detail</vt:lpstr>
      <vt:lpstr>Detail</vt:lpstr>
      <vt:lpstr>Detail</vt:lpstr>
      <vt:lpstr>Block diagram</vt:lpstr>
      <vt:lpstr>역할 분담</vt:lpstr>
      <vt:lpstr>사용 모델 선정</vt:lpstr>
      <vt:lpstr>사용 모델 선정</vt:lpstr>
      <vt:lpstr>사용 모델 선정</vt:lpstr>
      <vt:lpstr>학습 데이터</vt:lpstr>
      <vt:lpstr>학습 데이터</vt:lpstr>
      <vt:lpstr>학습 데이터</vt:lpstr>
      <vt:lpstr>평가 기준  stt빼기 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9</cp:revision>
  <dcterms:created xsi:type="dcterms:W3CDTF">2014-09-11T07:06:19Z</dcterms:created>
  <dcterms:modified xsi:type="dcterms:W3CDTF">2023-04-02T06:32:28Z</dcterms:modified>
</cp:coreProperties>
</file>