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79" r:id="rId4"/>
    <p:sldId id="284" r:id="rId5"/>
    <p:sldId id="275" r:id="rId6"/>
    <p:sldId id="282" r:id="rId7"/>
    <p:sldId id="283" r:id="rId8"/>
    <p:sldId id="276" r:id="rId9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76671" autoAdjust="0"/>
  </p:normalViewPr>
  <p:slideViewPr>
    <p:cSldViewPr>
      <p:cViewPr varScale="1">
        <p:scale>
          <a:sx n="125" d="100"/>
          <a:sy n="125" d="100"/>
        </p:scale>
        <p:origin x="2988" y="10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범위는 한국어로 된 뉴스 기사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추출 </a:t>
            </a:r>
            <a:r>
              <a:rPr lang="en-US" altLang="ko-KR" dirty="0"/>
              <a:t>text</a:t>
            </a:r>
            <a:r>
              <a:rPr lang="ko-KR" altLang="en-US" dirty="0"/>
              <a:t>또한 한국어 </a:t>
            </a:r>
            <a:r>
              <a:rPr lang="en-US" altLang="ko-KR" dirty="0"/>
              <a:t>text</a:t>
            </a:r>
            <a:r>
              <a:rPr lang="ko-KR" altLang="en-US" dirty="0"/>
              <a:t>만 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Key </a:t>
            </a:r>
            <a:r>
              <a:rPr lang="en-US" altLang="ko-KR" dirty="0" err="1"/>
              <a:t>bert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 키워드 추출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명사 추출 후 유사도 벡터 기반 키워드 추출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8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kdx.kr/data/view/325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7780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latin typeface="나눔명조" pitchFamily="18" charset="-127"/>
                <a:ea typeface="나눔명조" pitchFamily="18" charset="-127"/>
              </a:rPr>
              <a:t>STT</a:t>
            </a:r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모델을 활용한 뉴스 요약 콘텐츠 제공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871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개요</a:t>
            </a:r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.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4" y="2212573"/>
            <a:ext cx="8024206" cy="24986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및 키워드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400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계획도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9AA149-EFA1-F9E0-E78E-24665C98E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76" y="1885288"/>
            <a:ext cx="7215088" cy="29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765148" y="1980109"/>
            <a:ext cx="191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</a:t>
            </a:r>
            <a:endParaRPr lang="ko-KR" altLang="en-US" dirty="0"/>
          </a:p>
        </p:txBody>
      </p:sp>
      <p:pic>
        <p:nvPicPr>
          <p:cNvPr id="19" name="Picture 6" descr="GitHub - sooftware/kospeech: Open-Source Toolkit for End-to-End Korean  Automatic Speech Recognition leveraging PyTorch and Hydra.">
            <a:extLst>
              <a:ext uri="{FF2B5EF4-FFF2-40B4-BE49-F238E27FC236}">
                <a16:creationId xmlns:a16="http://schemas.microsoft.com/office/drawing/2014/main" id="{EC5D7A67-7E7C-544E-3B15-E047DE9A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00" y="2570689"/>
            <a:ext cx="2438733" cy="43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SPnet: end-to-end speech processing toolkit — ESPnet 202301 documentation">
            <a:extLst>
              <a:ext uri="{FF2B5EF4-FFF2-40B4-BE49-F238E27FC236}">
                <a16:creationId xmlns:a16="http://schemas.microsoft.com/office/drawing/2014/main" id="{BD78EDA0-BE29-407F-740F-5AFE4478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00" y="3555185"/>
            <a:ext cx="2438733" cy="46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B402FA-F00C-F46C-1F41-740D5B8AB264}"/>
              </a:ext>
            </a:extLst>
          </p:cNvPr>
          <p:cNvSpPr txBox="1"/>
          <p:nvPr/>
        </p:nvSpPr>
        <p:spPr>
          <a:xfrm>
            <a:off x="3461133" y="372956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(Pre-trained)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65148" y="198010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753088" y="2525915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40725"/>
              </p:ext>
            </p:extLst>
          </p:nvPr>
        </p:nvGraphicFramePr>
        <p:xfrm>
          <a:off x="878384" y="3682202"/>
          <a:ext cx="561903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KoBART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KoGPT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65148" y="1974493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키워드 추출</a:t>
            </a:r>
          </a:p>
        </p:txBody>
      </p:sp>
      <p:pic>
        <p:nvPicPr>
          <p:cNvPr id="4102" name="Picture 6" descr="GitHub - MaartenGr/KeyBERT: Minimal keyword extraction with BERT">
            <a:extLst>
              <a:ext uri="{FF2B5EF4-FFF2-40B4-BE49-F238E27FC236}">
                <a16:creationId xmlns:a16="http://schemas.microsoft.com/office/drawing/2014/main" id="{0A7C1CDF-1D2A-E2D9-5BA3-CF109965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00" y="2566755"/>
            <a:ext cx="1889717" cy="94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A8DC27-D232-75FF-0A2F-2C0B4AEF5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586" y="3732272"/>
            <a:ext cx="4577732" cy="19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6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076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517070" y="1991585"/>
            <a:ext cx="7961212" cy="205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음성 데이터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marL="825500" indent="-342900" algn="l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데이터 거래소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뉴스 대본 및 앵커 음성 데이터 셋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9"/>
              </a:rPr>
              <a:t>https://kdx.kr/data/view/32567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(https://aihub.or.kr/aihubdata/data/view.do?currMenu=115&amp;topMenu=100&amp;aihubDataSe=realm&amp;dataSetSn=582)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389</Words>
  <Application>Microsoft Office PowerPoint</Application>
  <PresentationFormat>사용자 지정</PresentationFormat>
  <Paragraphs>80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Apple SD Gothic Neo</vt:lpstr>
      <vt:lpstr>NanumBarunGothic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102</cp:revision>
  <dcterms:created xsi:type="dcterms:W3CDTF">2013-02-06T12:21:29Z</dcterms:created>
  <dcterms:modified xsi:type="dcterms:W3CDTF">2023-02-16T08:13:08Z</dcterms:modified>
</cp:coreProperties>
</file>