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312" r:id="rId4"/>
    <p:sldId id="297" r:id="rId5"/>
    <p:sldId id="307" r:id="rId6"/>
    <p:sldId id="305" r:id="rId7"/>
    <p:sldId id="309" r:id="rId8"/>
    <p:sldId id="313" r:id="rId9"/>
    <p:sldId id="314" r:id="rId10"/>
    <p:sldId id="303" r:id="rId11"/>
  </p:sldIdLst>
  <p:sldSz cx="9245600" cy="68405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B2B2B2"/>
    <a:srgbClr val="C08B08"/>
    <a:srgbClr val="DDDDDD"/>
    <a:srgbClr val="8C4EA2"/>
    <a:srgbClr val="4F2F68"/>
    <a:srgbClr val="6600CC"/>
    <a:srgbClr val="404F21"/>
    <a:srgbClr val="A3CD5A"/>
    <a:srgbClr val="CAE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51745C-240F-492F-8C12-EBA7108E2335}" v="17" dt="2023-04-09T11:32:43.601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2" autoAdjust="0"/>
    <p:restoredTop sz="77100" autoAdjust="0"/>
  </p:normalViewPr>
  <p:slideViewPr>
    <p:cSldViewPr>
      <p:cViewPr varScale="1">
        <p:scale>
          <a:sx n="66" d="100"/>
          <a:sy n="66" d="100"/>
        </p:scale>
        <p:origin x="2035" y="82"/>
      </p:cViewPr>
      <p:guideLst>
        <p:guide orient="horz" pos="2155"/>
        <p:guide pos="2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나 현희" userId="a7b73e83492eed8a" providerId="LiveId" clId="{7DB85666-D6CB-44E5-ABC5-0DA6C21AA980}"/>
    <pc:docChg chg="undo custSel modSld sldOrd">
      <pc:chgData name="나 현희" userId="a7b73e83492eed8a" providerId="LiveId" clId="{7DB85666-D6CB-44E5-ABC5-0DA6C21AA980}" dt="2023-04-09T06:03:28.442" v="1219" actId="478"/>
      <pc:docMkLst>
        <pc:docMk/>
      </pc:docMkLst>
      <pc:sldChg chg="modSp mod">
        <pc:chgData name="나 현희" userId="a7b73e83492eed8a" providerId="LiveId" clId="{7DB85666-D6CB-44E5-ABC5-0DA6C21AA980}" dt="2023-04-09T05:31:12.720" v="1172" actId="1076"/>
        <pc:sldMkLst>
          <pc:docMk/>
          <pc:sldMk cId="0" sldId="257"/>
        </pc:sldMkLst>
        <pc:spChg chg="mod">
          <ac:chgData name="나 현희" userId="a7b73e83492eed8a" providerId="LiveId" clId="{7DB85666-D6CB-44E5-ABC5-0DA6C21AA980}" dt="2023-04-09T05:31:12.720" v="1172" actId="1076"/>
          <ac:spMkLst>
            <pc:docMk/>
            <pc:sldMk cId="0" sldId="257"/>
            <ac:spMk id="2" creationId="{5E1C2879-9573-33EE-7B10-ABCA1596C4BC}"/>
          </ac:spMkLst>
        </pc:spChg>
        <pc:spChg chg="mod">
          <ac:chgData name="나 현희" userId="a7b73e83492eed8a" providerId="LiveId" clId="{7DB85666-D6CB-44E5-ABC5-0DA6C21AA980}" dt="2023-04-09T05:31:09.032" v="1171" actId="255"/>
          <ac:spMkLst>
            <pc:docMk/>
            <pc:sldMk cId="0" sldId="257"/>
            <ac:spMk id="33" creationId="{00000000-0000-0000-0000-000000000000}"/>
          </ac:spMkLst>
        </pc:spChg>
      </pc:sldChg>
      <pc:sldChg chg="modSp mod modNotesTx">
        <pc:chgData name="나 현희" userId="a7b73e83492eed8a" providerId="LiveId" clId="{7DB85666-D6CB-44E5-ABC5-0DA6C21AA980}" dt="2023-04-09T06:02:33.227" v="1195" actId="20577"/>
        <pc:sldMkLst>
          <pc:docMk/>
          <pc:sldMk cId="0" sldId="259"/>
        </pc:sldMkLst>
        <pc:spChg chg="mod">
          <ac:chgData name="나 현희" userId="a7b73e83492eed8a" providerId="LiveId" clId="{7DB85666-D6CB-44E5-ABC5-0DA6C21AA980}" dt="2023-04-09T06:02:29.372" v="1188" actId="20577"/>
          <ac:spMkLst>
            <pc:docMk/>
            <pc:sldMk cId="0" sldId="259"/>
            <ac:spMk id="9" creationId="{00000000-0000-0000-0000-000000000000}"/>
          </ac:spMkLst>
        </pc:spChg>
        <pc:spChg chg="mod">
          <ac:chgData name="나 현희" userId="a7b73e83492eed8a" providerId="LiveId" clId="{7DB85666-D6CB-44E5-ABC5-0DA6C21AA980}" dt="2023-04-09T06:02:33.227" v="1195" actId="20577"/>
          <ac:spMkLst>
            <pc:docMk/>
            <pc:sldMk cId="0" sldId="259"/>
            <ac:spMk id="19" creationId="{4B1C32E0-5C8D-3F7F-9E9B-2DEE25DA672A}"/>
          </ac:spMkLst>
        </pc:spChg>
      </pc:sldChg>
      <pc:sldChg chg="modNotesTx">
        <pc:chgData name="나 현희" userId="a7b73e83492eed8a" providerId="LiveId" clId="{7DB85666-D6CB-44E5-ABC5-0DA6C21AA980}" dt="2023-03-19T23:27:05.509" v="832" actId="20577"/>
        <pc:sldMkLst>
          <pc:docMk/>
          <pc:sldMk cId="435922157" sldId="290"/>
        </pc:sldMkLst>
      </pc:sldChg>
      <pc:sldChg chg="addSp delSp modSp mod modNotesTx">
        <pc:chgData name="나 현희" userId="a7b73e83492eed8a" providerId="LiveId" clId="{7DB85666-D6CB-44E5-ABC5-0DA6C21AA980}" dt="2023-04-09T06:03:28.442" v="1219" actId="478"/>
        <pc:sldMkLst>
          <pc:docMk/>
          <pc:sldMk cId="1812340621" sldId="297"/>
        </pc:sldMkLst>
        <pc:spChg chg="add mod">
          <ac:chgData name="나 현희" userId="a7b73e83492eed8a" providerId="LiveId" clId="{7DB85666-D6CB-44E5-ABC5-0DA6C21AA980}" dt="2023-03-19T23:32:49.214" v="941" actId="1076"/>
          <ac:spMkLst>
            <pc:docMk/>
            <pc:sldMk cId="1812340621" sldId="297"/>
            <ac:spMk id="3" creationId="{4C33C60B-3961-B3A4-B9B5-441615D63FA3}"/>
          </ac:spMkLst>
        </pc:spChg>
        <pc:spChg chg="mod">
          <ac:chgData name="나 현희" userId="a7b73e83492eed8a" providerId="LiveId" clId="{7DB85666-D6CB-44E5-ABC5-0DA6C21AA980}" dt="2023-04-09T06:03:14.774" v="1218" actId="20577"/>
          <ac:spMkLst>
            <pc:docMk/>
            <pc:sldMk cId="1812340621" sldId="297"/>
            <ac:spMk id="19" creationId="{4B1C32E0-5C8D-3F7F-9E9B-2DEE25DA672A}"/>
          </ac:spMkLst>
        </pc:spChg>
        <pc:picChg chg="del mod">
          <ac:chgData name="나 현희" userId="a7b73e83492eed8a" providerId="LiveId" clId="{7DB85666-D6CB-44E5-ABC5-0DA6C21AA980}" dt="2023-04-09T06:03:28.442" v="1219" actId="478"/>
          <ac:picMkLst>
            <pc:docMk/>
            <pc:sldMk cId="1812340621" sldId="297"/>
            <ac:picMk id="4" creationId="{98D07CFD-A8B0-251A-89C6-C2308C9F8537}"/>
          </ac:picMkLst>
        </pc:picChg>
      </pc:sldChg>
      <pc:sldChg chg="modSp mod modNotesTx">
        <pc:chgData name="나 현희" userId="a7b73e83492eed8a" providerId="LiveId" clId="{7DB85666-D6CB-44E5-ABC5-0DA6C21AA980}" dt="2023-03-19T23:57:48.147" v="1020" actId="1076"/>
        <pc:sldMkLst>
          <pc:docMk/>
          <pc:sldMk cId="785555929" sldId="298"/>
        </pc:sldMkLst>
        <pc:spChg chg="mod">
          <ac:chgData name="나 현희" userId="a7b73e83492eed8a" providerId="LiveId" clId="{7DB85666-D6CB-44E5-ABC5-0DA6C21AA980}" dt="2023-03-19T23:57:44.318" v="1018" actId="1076"/>
          <ac:spMkLst>
            <pc:docMk/>
            <pc:sldMk cId="785555929" sldId="298"/>
            <ac:spMk id="23" creationId="{E0F54804-1749-89E5-31CB-5504F76BDDA1}"/>
          </ac:spMkLst>
        </pc:spChg>
        <pc:grpChg chg="mod">
          <ac:chgData name="나 현희" userId="a7b73e83492eed8a" providerId="LiveId" clId="{7DB85666-D6CB-44E5-ABC5-0DA6C21AA980}" dt="2023-03-19T23:57:48.147" v="1020" actId="1076"/>
          <ac:grpSpMkLst>
            <pc:docMk/>
            <pc:sldMk cId="785555929" sldId="298"/>
            <ac:grpSpMk id="15" creationId="{00000000-0000-0000-0000-000000000000}"/>
          </ac:grpSpMkLst>
        </pc:grpChg>
      </pc:sldChg>
      <pc:sldChg chg="modNotesTx">
        <pc:chgData name="나 현희" userId="a7b73e83492eed8a" providerId="LiveId" clId="{7DB85666-D6CB-44E5-ABC5-0DA6C21AA980}" dt="2023-03-19T13:56:16.977" v="741"/>
        <pc:sldMkLst>
          <pc:docMk/>
          <pc:sldMk cId="3416302631" sldId="299"/>
        </pc:sldMkLst>
      </pc:sldChg>
      <pc:sldChg chg="modNotesTx">
        <pc:chgData name="나 현희" userId="a7b73e83492eed8a" providerId="LiveId" clId="{7DB85666-D6CB-44E5-ABC5-0DA6C21AA980}" dt="2023-03-19T13:55:52.114" v="739" actId="20577"/>
        <pc:sldMkLst>
          <pc:docMk/>
          <pc:sldMk cId="418138086" sldId="301"/>
        </pc:sldMkLst>
      </pc:sldChg>
      <pc:sldChg chg="addSp delSp modSp mod ord modNotesTx">
        <pc:chgData name="나 현희" userId="a7b73e83492eed8a" providerId="LiveId" clId="{7DB85666-D6CB-44E5-ABC5-0DA6C21AA980}" dt="2023-03-20T00:07:15.292" v="1022"/>
        <pc:sldMkLst>
          <pc:docMk/>
          <pc:sldMk cId="2288215803" sldId="303"/>
        </pc:sldMkLst>
        <pc:spChg chg="add del mod">
          <ac:chgData name="나 현희" userId="a7b73e83492eed8a" providerId="LiveId" clId="{7DB85666-D6CB-44E5-ABC5-0DA6C21AA980}" dt="2023-03-19T13:53:11.556" v="509" actId="22"/>
          <ac:spMkLst>
            <pc:docMk/>
            <pc:sldMk cId="2288215803" sldId="303"/>
            <ac:spMk id="4" creationId="{412581FD-9ACE-1603-4267-4C6D96DD0B7B}"/>
          </ac:spMkLst>
        </pc:spChg>
      </pc:sldChg>
      <pc:sldChg chg="addSp delSp modSp mod modNotesTx">
        <pc:chgData name="나 현희" userId="a7b73e83492eed8a" providerId="LiveId" clId="{7DB85666-D6CB-44E5-ABC5-0DA6C21AA980}" dt="2023-03-19T23:37:05.644" v="978" actId="20577"/>
        <pc:sldMkLst>
          <pc:docMk/>
          <pc:sldMk cId="570228704" sldId="305"/>
        </pc:sldMkLst>
        <pc:spChg chg="add del mod">
          <ac:chgData name="나 현희" userId="a7b73e83492eed8a" providerId="LiveId" clId="{7DB85666-D6CB-44E5-ABC5-0DA6C21AA980}" dt="2023-03-19T23:34:17.883" v="950"/>
          <ac:spMkLst>
            <pc:docMk/>
            <pc:sldMk cId="570228704" sldId="305"/>
            <ac:spMk id="3" creationId="{BD3A0216-0F73-107E-4C74-C733A78C1C62}"/>
          </ac:spMkLst>
        </pc:spChg>
        <pc:spChg chg="add mod">
          <ac:chgData name="나 현희" userId="a7b73e83492eed8a" providerId="LiveId" clId="{7DB85666-D6CB-44E5-ABC5-0DA6C21AA980}" dt="2023-03-19T23:34:50.868" v="960" actId="1076"/>
          <ac:spMkLst>
            <pc:docMk/>
            <pc:sldMk cId="570228704" sldId="305"/>
            <ac:spMk id="4" creationId="{60FD1D31-CADE-298A-A7E2-83362D4D8171}"/>
          </ac:spMkLst>
        </pc:spChg>
        <pc:picChg chg="mod">
          <ac:chgData name="나 현희" userId="a7b73e83492eed8a" providerId="LiveId" clId="{7DB85666-D6CB-44E5-ABC5-0DA6C21AA980}" dt="2023-03-19T23:33:09.772" v="947" actId="1076"/>
          <ac:picMkLst>
            <pc:docMk/>
            <pc:sldMk cId="570228704" sldId="305"/>
            <ac:picMk id="5" creationId="{A89459FD-400D-F63F-DF3D-68721746422F}"/>
          </ac:picMkLst>
        </pc:picChg>
        <pc:picChg chg="mod">
          <ac:chgData name="나 현희" userId="a7b73e83492eed8a" providerId="LiveId" clId="{7DB85666-D6CB-44E5-ABC5-0DA6C21AA980}" dt="2023-03-19T23:34:30.885" v="952" actId="1076"/>
          <ac:picMkLst>
            <pc:docMk/>
            <pc:sldMk cId="570228704" sldId="305"/>
            <ac:picMk id="1030" creationId="{00000000-0000-0000-0000-000000000000}"/>
          </ac:picMkLst>
        </pc:picChg>
      </pc:sldChg>
    </pc:docChg>
  </pc:docChgLst>
  <pc:docChgLst>
    <pc:chgData name="나 현희" userId="a7b73e83492eed8a" providerId="LiveId" clId="{2A51745C-240F-492F-8C12-EBA7108E2335}"/>
    <pc:docChg chg="undo custSel addSld delSld modSld">
      <pc:chgData name="나 현희" userId="a7b73e83492eed8a" providerId="LiveId" clId="{2A51745C-240F-492F-8C12-EBA7108E2335}" dt="2023-04-09T11:32:47.870" v="3453" actId="478"/>
      <pc:docMkLst>
        <pc:docMk/>
      </pc:docMkLst>
      <pc:sldChg chg="delSp modSp mod modNotesTx">
        <pc:chgData name="나 현희" userId="a7b73e83492eed8a" providerId="LiveId" clId="{2A51745C-240F-492F-8C12-EBA7108E2335}" dt="2023-04-09T08:57:17.758" v="1758" actId="20577"/>
        <pc:sldMkLst>
          <pc:docMk/>
          <pc:sldMk cId="0" sldId="259"/>
        </pc:sldMkLst>
        <pc:spChg chg="del mod">
          <ac:chgData name="나 현희" userId="a7b73e83492eed8a" providerId="LiveId" clId="{2A51745C-240F-492F-8C12-EBA7108E2335}" dt="2023-04-09T08:55:58.985" v="1583" actId="478"/>
          <ac:spMkLst>
            <pc:docMk/>
            <pc:sldMk cId="0" sldId="259"/>
            <ac:spMk id="5" creationId="{8084D2B7-B4A8-62DF-A589-452964BD06A6}"/>
          </ac:spMkLst>
        </pc:spChg>
        <pc:spChg chg="mod">
          <ac:chgData name="나 현희" userId="a7b73e83492eed8a" providerId="LiveId" clId="{2A51745C-240F-492F-8C12-EBA7108E2335}" dt="2023-04-09T08:56:26.634" v="1591" actId="1076"/>
          <ac:spMkLst>
            <pc:docMk/>
            <pc:sldMk cId="0" sldId="259"/>
            <ac:spMk id="6" creationId="{FD905168-04F8-5DBA-436D-C382C0D7C2C2}"/>
          </ac:spMkLst>
        </pc:spChg>
        <pc:spChg chg="mod">
          <ac:chgData name="나 현희" userId="a7b73e83492eed8a" providerId="LiveId" clId="{2A51745C-240F-492F-8C12-EBA7108E2335}" dt="2023-04-09T08:56:36.681" v="1594" actId="1076"/>
          <ac:spMkLst>
            <pc:docMk/>
            <pc:sldMk cId="0" sldId="259"/>
            <ac:spMk id="16" creationId="{22727EAD-A8EB-7CFE-6535-41E1880C5974}"/>
          </ac:spMkLst>
        </pc:spChg>
        <pc:spChg chg="mod">
          <ac:chgData name="나 현희" userId="a7b73e83492eed8a" providerId="LiveId" clId="{2A51745C-240F-492F-8C12-EBA7108E2335}" dt="2023-04-09T08:56:43.344" v="1596" actId="1076"/>
          <ac:spMkLst>
            <pc:docMk/>
            <pc:sldMk cId="0" sldId="259"/>
            <ac:spMk id="17" creationId="{FDDF2B4B-F616-50D8-8961-5C2DAB106A06}"/>
          </ac:spMkLst>
        </pc:spChg>
        <pc:spChg chg="del mod">
          <ac:chgData name="나 현희" userId="a7b73e83492eed8a" providerId="LiveId" clId="{2A51745C-240F-492F-8C12-EBA7108E2335}" dt="2023-04-09T08:55:52.375" v="1581" actId="478"/>
          <ac:spMkLst>
            <pc:docMk/>
            <pc:sldMk cId="0" sldId="259"/>
            <ac:spMk id="18" creationId="{12BAA7FE-03A5-9337-D323-1FF3AD975C93}"/>
          </ac:spMkLst>
        </pc:spChg>
        <pc:spChg chg="mod">
          <ac:chgData name="나 현희" userId="a7b73e83492eed8a" providerId="LiveId" clId="{2A51745C-240F-492F-8C12-EBA7108E2335}" dt="2023-04-09T08:56:10.778" v="1587" actId="1076"/>
          <ac:spMkLst>
            <pc:docMk/>
            <pc:sldMk cId="0" sldId="259"/>
            <ac:spMk id="19" creationId="{4B1C32E0-5C8D-3F7F-9E9B-2DEE25DA672A}"/>
          </ac:spMkLst>
        </pc:spChg>
        <pc:grpChg chg="mod">
          <ac:chgData name="나 현희" userId="a7b73e83492eed8a" providerId="LiveId" clId="{2A51745C-240F-492F-8C12-EBA7108E2335}" dt="2023-04-09T08:56:39.824" v="1595" actId="1076"/>
          <ac:grpSpMkLst>
            <pc:docMk/>
            <pc:sldMk cId="0" sldId="259"/>
            <ac:grpSpMk id="15" creationId="{00000000-0000-0000-0000-000000000000}"/>
          </ac:grpSpMkLst>
        </pc:grpChg>
        <pc:picChg chg="mod">
          <ac:chgData name="나 현희" userId="a7b73e83492eed8a" providerId="LiveId" clId="{2A51745C-240F-492F-8C12-EBA7108E2335}" dt="2023-04-09T08:56:19.471" v="1590" actId="1076"/>
          <ac:picMkLst>
            <pc:docMk/>
            <pc:sldMk cId="0" sldId="259"/>
            <ac:picMk id="2" creationId="{01C956C6-4DBE-1B03-B43B-51BE3CEEB105}"/>
          </ac:picMkLst>
        </pc:picChg>
        <pc:picChg chg="del">
          <ac:chgData name="나 현희" userId="a7b73e83492eed8a" providerId="LiveId" clId="{2A51745C-240F-492F-8C12-EBA7108E2335}" dt="2023-04-09T08:56:01.235" v="1584" actId="478"/>
          <ac:picMkLst>
            <pc:docMk/>
            <pc:sldMk cId="0" sldId="259"/>
            <ac:picMk id="3" creationId="{F47291BA-8C85-7024-B6BA-3727F01C9429}"/>
          </ac:picMkLst>
        </pc:picChg>
        <pc:picChg chg="mod">
          <ac:chgData name="나 현희" userId="a7b73e83492eed8a" providerId="LiveId" clId="{2A51745C-240F-492F-8C12-EBA7108E2335}" dt="2023-04-09T08:56:32.084" v="1593" actId="1076"/>
          <ac:picMkLst>
            <pc:docMk/>
            <pc:sldMk cId="0" sldId="259"/>
            <ac:picMk id="4" creationId="{830A7913-7FC4-463F-CCDD-2F638FE2888A}"/>
          </ac:picMkLst>
        </pc:picChg>
      </pc:sldChg>
      <pc:sldChg chg="del">
        <pc:chgData name="나 현희" userId="a7b73e83492eed8a" providerId="LiveId" clId="{2A51745C-240F-492F-8C12-EBA7108E2335}" dt="2023-04-09T08:57:33.855" v="1759" actId="2696"/>
        <pc:sldMkLst>
          <pc:docMk/>
          <pc:sldMk cId="435922157" sldId="290"/>
        </pc:sldMkLst>
      </pc:sldChg>
      <pc:sldChg chg="addSp delSp modSp mod modNotesTx">
        <pc:chgData name="나 현희" userId="a7b73e83492eed8a" providerId="LiveId" clId="{2A51745C-240F-492F-8C12-EBA7108E2335}" dt="2023-04-09T11:30:24.001" v="3301" actId="20577"/>
        <pc:sldMkLst>
          <pc:docMk/>
          <pc:sldMk cId="1812340621" sldId="297"/>
        </pc:sldMkLst>
        <pc:spChg chg="add mod">
          <ac:chgData name="나 현희" userId="a7b73e83492eed8a" providerId="LiveId" clId="{2A51745C-240F-492F-8C12-EBA7108E2335}" dt="2023-04-09T11:30:24.001" v="3301" actId="20577"/>
          <ac:spMkLst>
            <pc:docMk/>
            <pc:sldMk cId="1812340621" sldId="297"/>
            <ac:spMk id="3" creationId="{107F41AD-8912-754E-10A2-E17DB21F797A}"/>
          </ac:spMkLst>
        </pc:spChg>
        <pc:spChg chg="del">
          <ac:chgData name="나 현희" userId="a7b73e83492eed8a" providerId="LiveId" clId="{2A51745C-240F-492F-8C12-EBA7108E2335}" dt="2023-04-09T08:32:14.953" v="628" actId="478"/>
          <ac:spMkLst>
            <pc:docMk/>
            <pc:sldMk cId="1812340621" sldId="297"/>
            <ac:spMk id="3" creationId="{4C33C60B-3961-B3A4-B9B5-441615D63FA3}"/>
          </ac:spMkLst>
        </pc:spChg>
        <pc:grpChg chg="mod">
          <ac:chgData name="나 현희" userId="a7b73e83492eed8a" providerId="LiveId" clId="{2A51745C-240F-492F-8C12-EBA7108E2335}" dt="2023-04-09T08:32:30.134" v="631" actId="1076"/>
          <ac:grpSpMkLst>
            <pc:docMk/>
            <pc:sldMk cId="1812340621" sldId="297"/>
            <ac:grpSpMk id="15" creationId="{00000000-0000-0000-0000-000000000000}"/>
          </ac:grpSpMkLst>
        </pc:grpChg>
        <pc:picChg chg="add del">
          <ac:chgData name="나 현희" userId="a7b73e83492eed8a" providerId="LiveId" clId="{2A51745C-240F-492F-8C12-EBA7108E2335}" dt="2023-04-09T08:31:49.594" v="624" actId="478"/>
          <ac:picMkLst>
            <pc:docMk/>
            <pc:sldMk cId="1812340621" sldId="297"/>
            <ac:picMk id="5" creationId="{7D71234D-E683-4DAC-D8B8-508F85004DDA}"/>
          </ac:picMkLst>
        </pc:picChg>
        <pc:picChg chg="add mod">
          <ac:chgData name="나 현희" userId="a7b73e83492eed8a" providerId="LiveId" clId="{2A51745C-240F-492F-8C12-EBA7108E2335}" dt="2023-04-09T11:29:58.462" v="3293" actId="14100"/>
          <ac:picMkLst>
            <pc:docMk/>
            <pc:sldMk cId="1812340621" sldId="297"/>
            <ac:picMk id="17" creationId="{E268CC5A-EB4F-4473-976A-932617650B7E}"/>
          </ac:picMkLst>
        </pc:picChg>
      </pc:sldChg>
      <pc:sldChg chg="del">
        <pc:chgData name="나 현희" userId="a7b73e83492eed8a" providerId="LiveId" clId="{2A51745C-240F-492F-8C12-EBA7108E2335}" dt="2023-04-09T11:25:21.392" v="2997" actId="2696"/>
        <pc:sldMkLst>
          <pc:docMk/>
          <pc:sldMk cId="785555929" sldId="298"/>
        </pc:sldMkLst>
      </pc:sldChg>
      <pc:sldChg chg="del">
        <pc:chgData name="나 현희" userId="a7b73e83492eed8a" providerId="LiveId" clId="{2A51745C-240F-492F-8C12-EBA7108E2335}" dt="2023-04-09T11:25:20.439" v="2996" actId="2696"/>
        <pc:sldMkLst>
          <pc:docMk/>
          <pc:sldMk cId="3416302631" sldId="299"/>
        </pc:sldMkLst>
      </pc:sldChg>
      <pc:sldChg chg="del">
        <pc:chgData name="나 현희" userId="a7b73e83492eed8a" providerId="LiveId" clId="{2A51745C-240F-492F-8C12-EBA7108E2335}" dt="2023-04-09T11:25:19.908" v="2995" actId="2696"/>
        <pc:sldMkLst>
          <pc:docMk/>
          <pc:sldMk cId="418138086" sldId="301"/>
        </pc:sldMkLst>
      </pc:sldChg>
      <pc:sldChg chg="addSp delSp modSp mod delAnim modNotesTx">
        <pc:chgData name="나 현희" userId="a7b73e83492eed8a" providerId="LiveId" clId="{2A51745C-240F-492F-8C12-EBA7108E2335}" dt="2023-04-09T11:28:37.562" v="3145" actId="20577"/>
        <pc:sldMkLst>
          <pc:docMk/>
          <pc:sldMk cId="2288215803" sldId="303"/>
        </pc:sldMkLst>
        <pc:spChg chg="add del">
          <ac:chgData name="나 현희" userId="a7b73e83492eed8a" providerId="LiveId" clId="{2A51745C-240F-492F-8C12-EBA7108E2335}" dt="2023-04-09T11:16:47.648" v="2403" actId="478"/>
          <ac:spMkLst>
            <pc:docMk/>
            <pc:sldMk cId="2288215803" sldId="303"/>
            <ac:spMk id="3" creationId="{63D9E3D6-A2A1-0615-6C0D-DD6DFA5976AD}"/>
          </ac:spMkLst>
        </pc:spChg>
        <pc:spChg chg="add mod">
          <ac:chgData name="나 현희" userId="a7b73e83492eed8a" providerId="LiveId" clId="{2A51745C-240F-492F-8C12-EBA7108E2335}" dt="2023-04-09T11:17:10.120" v="2415" actId="20577"/>
          <ac:spMkLst>
            <pc:docMk/>
            <pc:sldMk cId="2288215803" sldId="303"/>
            <ac:spMk id="4" creationId="{C4200FFC-DF4F-D595-AC3F-69DA5084EFDD}"/>
          </ac:spMkLst>
        </pc:spChg>
        <pc:spChg chg="mod">
          <ac:chgData name="나 현희" userId="a7b73e83492eed8a" providerId="LiveId" clId="{2A51745C-240F-492F-8C12-EBA7108E2335}" dt="2023-04-09T11:28:37.562" v="3145" actId="20577"/>
          <ac:spMkLst>
            <pc:docMk/>
            <pc:sldMk cId="2288215803" sldId="303"/>
            <ac:spMk id="11" creationId="{00000000-0000-0000-0000-000000000000}"/>
          </ac:spMkLst>
        </pc:spChg>
        <pc:spChg chg="add del mod">
          <ac:chgData name="나 현희" userId="a7b73e83492eed8a" providerId="LiveId" clId="{2A51745C-240F-492F-8C12-EBA7108E2335}" dt="2023-04-09T11:17:27.531" v="2417" actId="478"/>
          <ac:spMkLst>
            <pc:docMk/>
            <pc:sldMk cId="2288215803" sldId="303"/>
            <ac:spMk id="17" creationId="{681AC7C3-0EB4-3564-E835-234F962796FE}"/>
          </ac:spMkLst>
        </pc:spChg>
        <pc:spChg chg="mod">
          <ac:chgData name="나 현희" userId="a7b73e83492eed8a" providerId="LiveId" clId="{2A51745C-240F-492F-8C12-EBA7108E2335}" dt="2023-04-09T11:16:36.818" v="2399" actId="20577"/>
          <ac:spMkLst>
            <pc:docMk/>
            <pc:sldMk cId="2288215803" sldId="303"/>
            <ac:spMk id="19" creationId="{4B1C32E0-5C8D-3F7F-9E9B-2DEE25DA672A}"/>
          </ac:spMkLst>
        </pc:spChg>
        <pc:spChg chg="add mod">
          <ac:chgData name="나 현희" userId="a7b73e83492eed8a" providerId="LiveId" clId="{2A51745C-240F-492F-8C12-EBA7108E2335}" dt="2023-04-09T11:17:50.805" v="2423" actId="20577"/>
          <ac:spMkLst>
            <pc:docMk/>
            <pc:sldMk cId="2288215803" sldId="303"/>
            <ac:spMk id="20" creationId="{857544DD-79E2-CB58-C971-EFEA5FAB8C9E}"/>
          </ac:spMkLst>
        </pc:spChg>
        <pc:spChg chg="add mod">
          <ac:chgData name="나 현희" userId="a7b73e83492eed8a" providerId="LiveId" clId="{2A51745C-240F-492F-8C12-EBA7108E2335}" dt="2023-04-09T11:18:06.995" v="2444" actId="20577"/>
          <ac:spMkLst>
            <pc:docMk/>
            <pc:sldMk cId="2288215803" sldId="303"/>
            <ac:spMk id="21" creationId="{0C311EEC-018B-7768-A422-1BEE1C5CEE30}"/>
          </ac:spMkLst>
        </pc:spChg>
        <pc:spChg chg="add mod">
          <ac:chgData name="나 현희" userId="a7b73e83492eed8a" providerId="LiveId" clId="{2A51745C-240F-492F-8C12-EBA7108E2335}" dt="2023-04-09T11:18:26.414" v="2448" actId="20577"/>
          <ac:spMkLst>
            <pc:docMk/>
            <pc:sldMk cId="2288215803" sldId="303"/>
            <ac:spMk id="22" creationId="{F7AB8C04-4CA5-4E9C-CCD4-22F428F12C5F}"/>
          </ac:spMkLst>
        </pc:spChg>
        <pc:grpChg chg="mod">
          <ac:chgData name="나 현희" userId="a7b73e83492eed8a" providerId="LiveId" clId="{2A51745C-240F-492F-8C12-EBA7108E2335}" dt="2023-04-09T11:17:51.897" v="2424" actId="1076"/>
          <ac:grpSpMkLst>
            <pc:docMk/>
            <pc:sldMk cId="2288215803" sldId="303"/>
            <ac:grpSpMk id="15" creationId="{00000000-0000-0000-0000-000000000000}"/>
          </ac:grpSpMkLst>
        </pc:grpChg>
        <pc:picChg chg="del">
          <ac:chgData name="나 현희" userId="a7b73e83492eed8a" providerId="LiveId" clId="{2A51745C-240F-492F-8C12-EBA7108E2335}" dt="2023-04-09T11:16:39.586" v="2400" actId="478"/>
          <ac:picMkLst>
            <pc:docMk/>
            <pc:sldMk cId="2288215803" sldId="303"/>
            <ac:picMk id="5" creationId="{622EFC4E-0D3B-AA04-CAED-9EDA7FE5891A}"/>
          </ac:picMkLst>
        </pc:picChg>
        <pc:picChg chg="del">
          <ac:chgData name="나 현희" userId="a7b73e83492eed8a" providerId="LiveId" clId="{2A51745C-240F-492F-8C12-EBA7108E2335}" dt="2023-04-09T11:16:40.349" v="2401" actId="478"/>
          <ac:picMkLst>
            <pc:docMk/>
            <pc:sldMk cId="2288215803" sldId="303"/>
            <ac:picMk id="16" creationId="{6BB13172-71AC-91AA-CF6A-D923EF3D87A5}"/>
          </ac:picMkLst>
        </pc:picChg>
        <pc:picChg chg="add mod">
          <ac:chgData name="나 현희" userId="a7b73e83492eed8a" providerId="LiveId" clId="{2A51745C-240F-492F-8C12-EBA7108E2335}" dt="2023-04-09T11:17:36.335" v="2419" actId="1076"/>
          <ac:picMkLst>
            <pc:docMk/>
            <pc:sldMk cId="2288215803" sldId="303"/>
            <ac:picMk id="18" creationId="{765FB292-77A1-663E-33C3-84F0501E902F}"/>
          </ac:picMkLst>
        </pc:picChg>
      </pc:sldChg>
      <pc:sldChg chg="addSp delSp modSp mod modNotesTx">
        <pc:chgData name="나 현희" userId="a7b73e83492eed8a" providerId="LiveId" clId="{2A51745C-240F-492F-8C12-EBA7108E2335}" dt="2023-04-09T11:32:47.870" v="3453" actId="478"/>
        <pc:sldMkLst>
          <pc:docMk/>
          <pc:sldMk cId="570228704" sldId="305"/>
        </pc:sldMkLst>
        <pc:spChg chg="add mod">
          <ac:chgData name="나 현희" userId="a7b73e83492eed8a" providerId="LiveId" clId="{2A51745C-240F-492F-8C12-EBA7108E2335}" dt="2023-04-09T11:32:43.601" v="3452"/>
          <ac:spMkLst>
            <pc:docMk/>
            <pc:sldMk cId="570228704" sldId="305"/>
            <ac:spMk id="3" creationId="{639E3562-2751-C2DE-50A3-DAA54C60DBA0}"/>
          </ac:spMkLst>
        </pc:spChg>
        <pc:spChg chg="del">
          <ac:chgData name="나 현희" userId="a7b73e83492eed8a" providerId="LiveId" clId="{2A51745C-240F-492F-8C12-EBA7108E2335}" dt="2023-04-09T11:32:47.870" v="3453" actId="478"/>
          <ac:spMkLst>
            <pc:docMk/>
            <pc:sldMk cId="570228704" sldId="305"/>
            <ac:spMk id="4" creationId="{60FD1D31-CADE-298A-A7E2-83362D4D8171}"/>
          </ac:spMkLst>
        </pc:spChg>
        <pc:picChg chg="add mod">
          <ac:chgData name="나 현희" userId="a7b73e83492eed8a" providerId="LiveId" clId="{2A51745C-240F-492F-8C12-EBA7108E2335}" dt="2023-04-09T08:50:33.257" v="1133" actId="1076"/>
          <ac:picMkLst>
            <pc:docMk/>
            <pc:sldMk cId="570228704" sldId="305"/>
            <ac:picMk id="2" creationId="{4CBFC7A2-9C02-80A0-6E1F-9A3303E4CB85}"/>
          </ac:picMkLst>
        </pc:picChg>
        <pc:picChg chg="del">
          <ac:chgData name="나 현희" userId="a7b73e83492eed8a" providerId="LiveId" clId="{2A51745C-240F-492F-8C12-EBA7108E2335}" dt="2023-04-09T08:50:21.767" v="1130" actId="478"/>
          <ac:picMkLst>
            <pc:docMk/>
            <pc:sldMk cId="570228704" sldId="305"/>
            <ac:picMk id="5" creationId="{A89459FD-400D-F63F-DF3D-68721746422F}"/>
          </ac:picMkLst>
        </pc:picChg>
      </pc:sldChg>
      <pc:sldChg chg="new del">
        <pc:chgData name="나 현희" userId="a7b73e83492eed8a" providerId="LiveId" clId="{2A51745C-240F-492F-8C12-EBA7108E2335}" dt="2023-04-09T08:23:09.446" v="4" actId="2696"/>
        <pc:sldMkLst>
          <pc:docMk/>
          <pc:sldMk cId="854646183" sldId="306"/>
        </pc:sldMkLst>
      </pc:sldChg>
      <pc:sldChg chg="new del">
        <pc:chgData name="나 현희" userId="a7b73e83492eed8a" providerId="LiveId" clId="{2A51745C-240F-492F-8C12-EBA7108E2335}" dt="2023-04-09T08:23:04.512" v="1" actId="47"/>
        <pc:sldMkLst>
          <pc:docMk/>
          <pc:sldMk cId="3093161160" sldId="306"/>
        </pc:sldMkLst>
      </pc:sldChg>
      <pc:sldChg chg="addSp modSp add mod modNotesTx">
        <pc:chgData name="나 현희" userId="a7b73e83492eed8a" providerId="LiveId" clId="{2A51745C-240F-492F-8C12-EBA7108E2335}" dt="2023-04-09T11:32:38.050" v="3451" actId="1076"/>
        <pc:sldMkLst>
          <pc:docMk/>
          <pc:sldMk cId="3740321693" sldId="307"/>
        </pc:sldMkLst>
        <pc:spChg chg="mod">
          <ac:chgData name="나 현희" userId="a7b73e83492eed8a" providerId="LiveId" clId="{2A51745C-240F-492F-8C12-EBA7108E2335}" dt="2023-04-09T11:32:38.050" v="3451" actId="1076"/>
          <ac:spMkLst>
            <pc:docMk/>
            <pc:sldMk cId="3740321693" sldId="307"/>
            <ac:spMk id="3" creationId="{4C33C60B-3961-B3A4-B9B5-441615D63FA3}"/>
          </ac:spMkLst>
        </pc:spChg>
        <pc:spChg chg="mod">
          <ac:chgData name="나 현희" userId="a7b73e83492eed8a" providerId="LiveId" clId="{2A51745C-240F-492F-8C12-EBA7108E2335}" dt="2023-04-09T08:23:15.630" v="6" actId="20577"/>
          <ac:spMkLst>
            <pc:docMk/>
            <pc:sldMk cId="3740321693" sldId="307"/>
            <ac:spMk id="6" creationId="{FD905168-04F8-5DBA-436D-C382C0D7C2C2}"/>
          </ac:spMkLst>
        </pc:spChg>
        <pc:spChg chg="mod">
          <ac:chgData name="나 현희" userId="a7b73e83492eed8a" providerId="LiveId" clId="{2A51745C-240F-492F-8C12-EBA7108E2335}" dt="2023-04-09T08:23:33.921" v="27" actId="20577"/>
          <ac:spMkLst>
            <pc:docMk/>
            <pc:sldMk cId="3740321693" sldId="307"/>
            <ac:spMk id="19" creationId="{4B1C32E0-5C8D-3F7F-9E9B-2DEE25DA672A}"/>
          </ac:spMkLst>
        </pc:spChg>
        <pc:picChg chg="add mod">
          <ac:chgData name="나 현희" userId="a7b73e83492eed8a" providerId="LiveId" clId="{2A51745C-240F-492F-8C12-EBA7108E2335}" dt="2023-04-09T08:24:10.623" v="31" actId="1076"/>
          <ac:picMkLst>
            <pc:docMk/>
            <pc:sldMk cId="3740321693" sldId="307"/>
            <ac:picMk id="4" creationId="{39B38F1E-2AC5-2433-A0C2-0F9A589B90D3}"/>
          </ac:picMkLst>
        </pc:picChg>
      </pc:sldChg>
      <pc:sldChg chg="new del">
        <pc:chgData name="나 현희" userId="a7b73e83492eed8a" providerId="LiveId" clId="{2A51745C-240F-492F-8C12-EBA7108E2335}" dt="2023-04-09T08:33:10.431" v="695" actId="2696"/>
        <pc:sldMkLst>
          <pc:docMk/>
          <pc:sldMk cId="353071299" sldId="308"/>
        </pc:sldMkLst>
      </pc:sldChg>
      <pc:sldChg chg="addSp delSp modSp add mod modNotesTx">
        <pc:chgData name="나 현희" userId="a7b73e83492eed8a" providerId="LiveId" clId="{2A51745C-240F-492F-8C12-EBA7108E2335}" dt="2023-04-09T11:30:01.249" v="3294"/>
        <pc:sldMkLst>
          <pc:docMk/>
          <pc:sldMk cId="2636684587" sldId="309"/>
        </pc:sldMkLst>
        <pc:spChg chg="add mod">
          <ac:chgData name="나 현희" userId="a7b73e83492eed8a" providerId="LiveId" clId="{2A51745C-240F-492F-8C12-EBA7108E2335}" dt="2023-04-09T11:30:01.249" v="3294"/>
          <ac:spMkLst>
            <pc:docMk/>
            <pc:sldMk cId="2636684587" sldId="309"/>
            <ac:spMk id="3" creationId="{010F8A3A-4A66-30A2-856C-897606ADC039}"/>
          </ac:spMkLst>
        </pc:spChg>
        <pc:picChg chg="add mod">
          <ac:chgData name="나 현희" userId="a7b73e83492eed8a" providerId="LiveId" clId="{2A51745C-240F-492F-8C12-EBA7108E2335}" dt="2023-04-09T08:34:56.826" v="710" actId="1076"/>
          <ac:picMkLst>
            <pc:docMk/>
            <pc:sldMk cId="2636684587" sldId="309"/>
            <ac:picMk id="4" creationId="{85F71B6C-7D47-09B0-D60B-5CF21E3673C1}"/>
          </ac:picMkLst>
        </pc:picChg>
        <pc:picChg chg="add del mod">
          <ac:chgData name="나 현희" userId="a7b73e83492eed8a" providerId="LiveId" clId="{2A51745C-240F-492F-8C12-EBA7108E2335}" dt="2023-04-09T08:34:48.725" v="707" actId="478"/>
          <ac:picMkLst>
            <pc:docMk/>
            <pc:sldMk cId="2636684587" sldId="309"/>
            <ac:picMk id="16" creationId="{A7890762-BED0-7279-1043-CDD9D9FAFA4E}"/>
          </ac:picMkLst>
        </pc:picChg>
        <pc:picChg chg="del">
          <ac:chgData name="나 현희" userId="a7b73e83492eed8a" providerId="LiveId" clId="{2A51745C-240F-492F-8C12-EBA7108E2335}" dt="2023-04-09T08:33:13.396" v="696" actId="478"/>
          <ac:picMkLst>
            <pc:docMk/>
            <pc:sldMk cId="2636684587" sldId="309"/>
            <ac:picMk id="17" creationId="{E268CC5A-EB4F-4473-976A-932617650B7E}"/>
          </ac:picMkLst>
        </pc:picChg>
      </pc:sldChg>
      <pc:sldChg chg="new del">
        <pc:chgData name="나 현희" userId="a7b73e83492eed8a" providerId="LiveId" clId="{2A51745C-240F-492F-8C12-EBA7108E2335}" dt="2023-04-09T08:34:29.331" v="703" actId="2696"/>
        <pc:sldMkLst>
          <pc:docMk/>
          <pc:sldMk cId="966268558" sldId="310"/>
        </pc:sldMkLst>
      </pc:sldChg>
      <pc:sldChg chg="addSp delSp modSp add mod modNotesTx">
        <pc:chgData name="나 현희" userId="a7b73e83492eed8a" providerId="LiveId" clId="{2A51745C-240F-492F-8C12-EBA7108E2335}" dt="2023-04-09T11:30:14.340" v="3298" actId="20577"/>
        <pc:sldMkLst>
          <pc:docMk/>
          <pc:sldMk cId="284939539" sldId="311"/>
        </pc:sldMkLst>
        <pc:spChg chg="add mod">
          <ac:chgData name="나 현희" userId="a7b73e83492eed8a" providerId="LiveId" clId="{2A51745C-240F-492F-8C12-EBA7108E2335}" dt="2023-04-09T11:30:14.340" v="3298" actId="20577"/>
          <ac:spMkLst>
            <pc:docMk/>
            <pc:sldMk cId="284939539" sldId="311"/>
            <ac:spMk id="3" creationId="{6A2E0D95-621F-9786-AEA2-7F9BB4C770AE}"/>
          </ac:spMkLst>
        </pc:spChg>
        <pc:picChg chg="del">
          <ac:chgData name="나 현희" userId="a7b73e83492eed8a" providerId="LiveId" clId="{2A51745C-240F-492F-8C12-EBA7108E2335}" dt="2023-04-09T08:34:36.768" v="704" actId="478"/>
          <ac:picMkLst>
            <pc:docMk/>
            <pc:sldMk cId="284939539" sldId="311"/>
            <ac:picMk id="4" creationId="{85F71B6C-7D47-09B0-D60B-5CF21E3673C1}"/>
          </ac:picMkLst>
        </pc:picChg>
        <pc:picChg chg="mod">
          <ac:chgData name="나 현희" userId="a7b73e83492eed8a" providerId="LiveId" clId="{2A51745C-240F-492F-8C12-EBA7108E2335}" dt="2023-04-09T11:30:11.155" v="3297" actId="1076"/>
          <ac:picMkLst>
            <pc:docMk/>
            <pc:sldMk cId="284939539" sldId="311"/>
            <ac:picMk id="16" creationId="{A7890762-BED0-7279-1043-CDD9D9FAFA4E}"/>
          </ac:picMkLst>
        </pc:picChg>
      </pc:sldChg>
      <pc:sldChg chg="addSp delSp modSp add mod modNotesTx">
        <pc:chgData name="나 현희" userId="a7b73e83492eed8a" providerId="LiveId" clId="{2A51745C-240F-492F-8C12-EBA7108E2335}" dt="2023-04-09T11:28:14.892" v="3125" actId="20577"/>
        <pc:sldMkLst>
          <pc:docMk/>
          <pc:sldMk cId="2798841362" sldId="312"/>
        </pc:sldMkLst>
        <pc:spChg chg="del">
          <ac:chgData name="나 현희" userId="a7b73e83492eed8a" providerId="LiveId" clId="{2A51745C-240F-492F-8C12-EBA7108E2335}" dt="2023-04-09T11:10:50.094" v="1842" actId="478"/>
          <ac:spMkLst>
            <pc:docMk/>
            <pc:sldMk cId="2798841362" sldId="312"/>
            <ac:spMk id="6" creationId="{FD905168-04F8-5DBA-436D-C382C0D7C2C2}"/>
          </ac:spMkLst>
        </pc:spChg>
        <pc:spChg chg="mod">
          <ac:chgData name="나 현희" userId="a7b73e83492eed8a" providerId="LiveId" clId="{2A51745C-240F-492F-8C12-EBA7108E2335}" dt="2023-04-09T08:58:14.395" v="1812" actId="20577"/>
          <ac:spMkLst>
            <pc:docMk/>
            <pc:sldMk cId="2798841362" sldId="312"/>
            <ac:spMk id="9" creationId="{00000000-0000-0000-0000-000000000000}"/>
          </ac:spMkLst>
        </pc:spChg>
        <pc:spChg chg="add del mod">
          <ac:chgData name="나 현희" userId="a7b73e83492eed8a" providerId="LiveId" clId="{2A51745C-240F-492F-8C12-EBA7108E2335}" dt="2023-04-09T11:28:14.892" v="3125" actId="20577"/>
          <ac:spMkLst>
            <pc:docMk/>
            <pc:sldMk cId="2798841362" sldId="312"/>
            <ac:spMk id="11" creationId="{00000000-0000-0000-0000-000000000000}"/>
          </ac:spMkLst>
        </pc:spChg>
        <pc:spChg chg="del mod">
          <ac:chgData name="나 현희" userId="a7b73e83492eed8a" providerId="LiveId" clId="{2A51745C-240F-492F-8C12-EBA7108E2335}" dt="2023-04-09T11:11:00.461" v="1846" actId="478"/>
          <ac:spMkLst>
            <pc:docMk/>
            <pc:sldMk cId="2798841362" sldId="312"/>
            <ac:spMk id="16" creationId="{22727EAD-A8EB-7CFE-6535-41E1880C5974}"/>
          </ac:spMkLst>
        </pc:spChg>
        <pc:spChg chg="del">
          <ac:chgData name="나 현희" userId="a7b73e83492eed8a" providerId="LiveId" clId="{2A51745C-240F-492F-8C12-EBA7108E2335}" dt="2023-04-09T11:10:54.415" v="1844" actId="478"/>
          <ac:spMkLst>
            <pc:docMk/>
            <pc:sldMk cId="2798841362" sldId="312"/>
            <ac:spMk id="17" creationId="{FDDF2B4B-F616-50D8-8961-5C2DAB106A06}"/>
          </ac:spMkLst>
        </pc:spChg>
        <pc:spChg chg="del">
          <ac:chgData name="나 현희" userId="a7b73e83492eed8a" providerId="LiveId" clId="{2A51745C-240F-492F-8C12-EBA7108E2335}" dt="2023-04-09T11:10:47.707" v="1841" actId="478"/>
          <ac:spMkLst>
            <pc:docMk/>
            <pc:sldMk cId="2798841362" sldId="312"/>
            <ac:spMk id="19" creationId="{4B1C32E0-5C8D-3F7F-9E9B-2DEE25DA672A}"/>
          </ac:spMkLst>
        </pc:spChg>
        <pc:picChg chg="del">
          <ac:chgData name="나 현희" userId="a7b73e83492eed8a" providerId="LiveId" clId="{2A51745C-240F-492F-8C12-EBA7108E2335}" dt="2023-04-09T11:10:51.784" v="1843" actId="478"/>
          <ac:picMkLst>
            <pc:docMk/>
            <pc:sldMk cId="2798841362" sldId="312"/>
            <ac:picMk id="2" creationId="{01C956C6-4DBE-1B03-B43B-51BE3CEEB105}"/>
          </ac:picMkLst>
        </pc:picChg>
        <pc:picChg chg="add mod">
          <ac:chgData name="나 현희" userId="a7b73e83492eed8a" providerId="LiveId" clId="{2A51745C-240F-492F-8C12-EBA7108E2335}" dt="2023-04-09T11:11:02.817" v="1848" actId="1076"/>
          <ac:picMkLst>
            <pc:docMk/>
            <pc:sldMk cId="2798841362" sldId="312"/>
            <ac:picMk id="3" creationId="{4E044576-63AC-6ACC-67F9-0F3044D3C573}"/>
          </ac:picMkLst>
        </pc:picChg>
      </pc:sldChg>
    </pc:docChg>
  </pc:docChgLst>
  <pc:docChgLst>
    <pc:chgData name="나 현희" userId="a7b73e83492eed8a" providerId="LiveId" clId="{293914A1-8607-4300-A428-ED38398250A4}"/>
    <pc:docChg chg="undo custSel addSld delSld modSld sldOrd">
      <pc:chgData name="나 현희" userId="a7b73e83492eed8a" providerId="LiveId" clId="{293914A1-8607-4300-A428-ED38398250A4}" dt="2023-03-19T06:40:21.309" v="4492" actId="20577"/>
      <pc:docMkLst>
        <pc:docMk/>
      </pc:docMkLst>
      <pc:sldChg chg="addSp delSp modSp mod modNotesTx">
        <pc:chgData name="나 현희" userId="a7b73e83492eed8a" providerId="LiveId" clId="{293914A1-8607-4300-A428-ED38398250A4}" dt="2023-03-19T06:39:51.129" v="4488" actId="1076"/>
        <pc:sldMkLst>
          <pc:docMk/>
          <pc:sldMk cId="0" sldId="259"/>
        </pc:sldMkLst>
        <pc:spChg chg="del mod">
          <ac:chgData name="나 현희" userId="a7b73e83492eed8a" providerId="LiveId" clId="{293914A1-8607-4300-A428-ED38398250A4}" dt="2023-03-16T13:08:06.765" v="111" actId="478"/>
          <ac:spMkLst>
            <pc:docMk/>
            <pc:sldMk cId="0" sldId="259"/>
            <ac:spMk id="5" creationId="{4808E1B1-1425-4C61-B1D1-A9A910D67372}"/>
          </ac:spMkLst>
        </pc:spChg>
        <pc:spChg chg="add mod">
          <ac:chgData name="나 현희" userId="a7b73e83492eed8a" providerId="LiveId" clId="{293914A1-8607-4300-A428-ED38398250A4}" dt="2023-03-19T06:18:39.772" v="3814" actId="20577"/>
          <ac:spMkLst>
            <pc:docMk/>
            <pc:sldMk cId="0" sldId="259"/>
            <ac:spMk id="5" creationId="{8084D2B7-B4A8-62DF-A589-452964BD06A6}"/>
          </ac:spMkLst>
        </pc:spChg>
        <pc:spChg chg="mod">
          <ac:chgData name="나 현희" userId="a7b73e83492eed8a" providerId="LiveId" clId="{293914A1-8607-4300-A428-ED38398250A4}" dt="2023-03-19T06:39:51.129" v="4488" actId="1076"/>
          <ac:spMkLst>
            <pc:docMk/>
            <pc:sldMk cId="0" sldId="259"/>
            <ac:spMk id="16" creationId="{22727EAD-A8EB-7CFE-6535-41E1880C5974}"/>
          </ac:spMkLst>
        </pc:spChg>
        <pc:spChg chg="mod">
          <ac:chgData name="나 현희" userId="a7b73e83492eed8a" providerId="LiveId" clId="{293914A1-8607-4300-A428-ED38398250A4}" dt="2023-03-19T06:39:39.984" v="4484" actId="1076"/>
          <ac:spMkLst>
            <pc:docMk/>
            <pc:sldMk cId="0" sldId="259"/>
            <ac:spMk id="17" creationId="{FDDF2B4B-F616-50D8-8961-5C2DAB106A06}"/>
          </ac:spMkLst>
        </pc:spChg>
        <pc:spChg chg="add mod">
          <ac:chgData name="나 현희" userId="a7b73e83492eed8a" providerId="LiveId" clId="{293914A1-8607-4300-A428-ED38398250A4}" dt="2023-03-19T06:18:56.083" v="3857" actId="1076"/>
          <ac:spMkLst>
            <pc:docMk/>
            <pc:sldMk cId="0" sldId="259"/>
            <ac:spMk id="18" creationId="{12BAA7FE-03A5-9337-D323-1FF3AD975C93}"/>
          </ac:spMkLst>
        </pc:spChg>
        <pc:spChg chg="mod">
          <ac:chgData name="나 현희" userId="a7b73e83492eed8a" providerId="LiveId" clId="{293914A1-8607-4300-A428-ED38398250A4}" dt="2023-03-16T12:33:38.560" v="109" actId="20577"/>
          <ac:spMkLst>
            <pc:docMk/>
            <pc:sldMk cId="0" sldId="259"/>
            <ac:spMk id="19" creationId="{4B1C32E0-5C8D-3F7F-9E9B-2DEE25DA672A}"/>
          </ac:spMkLst>
        </pc:spChg>
        <pc:picChg chg="add mod">
          <ac:chgData name="나 현희" userId="a7b73e83492eed8a" providerId="LiveId" clId="{293914A1-8607-4300-A428-ED38398250A4}" dt="2023-03-19T06:18:25.524" v="3809" actId="1076"/>
          <ac:picMkLst>
            <pc:docMk/>
            <pc:sldMk cId="0" sldId="259"/>
            <ac:picMk id="3" creationId="{F47291BA-8C85-7024-B6BA-3727F01C9429}"/>
          </ac:picMkLst>
        </pc:picChg>
        <pc:picChg chg="mod">
          <ac:chgData name="나 현희" userId="a7b73e83492eed8a" providerId="LiveId" clId="{293914A1-8607-4300-A428-ED38398250A4}" dt="2023-03-19T06:39:45.145" v="4487" actId="1076"/>
          <ac:picMkLst>
            <pc:docMk/>
            <pc:sldMk cId="0" sldId="259"/>
            <ac:picMk id="4" creationId="{830A7913-7FC4-463F-CCDD-2F638FE2888A}"/>
          </ac:picMkLst>
        </pc:picChg>
      </pc:sldChg>
      <pc:sldChg chg="delSp modSp del mod ord">
        <pc:chgData name="나 현희" userId="a7b73e83492eed8a" providerId="LiveId" clId="{293914A1-8607-4300-A428-ED38398250A4}" dt="2023-03-19T04:31:13.969" v="2432" actId="47"/>
        <pc:sldMkLst>
          <pc:docMk/>
          <pc:sldMk cId="3736645018" sldId="289"/>
        </pc:sldMkLst>
        <pc:spChg chg="del mod">
          <ac:chgData name="나 현희" userId="a7b73e83492eed8a" providerId="LiveId" clId="{293914A1-8607-4300-A428-ED38398250A4}" dt="2023-03-16T14:21:08.567" v="1083"/>
          <ac:spMkLst>
            <pc:docMk/>
            <pc:sldMk cId="3736645018" sldId="289"/>
            <ac:spMk id="3" creationId="{F347F30C-3049-608A-E91E-83FDEC8D66A9}"/>
          </ac:spMkLst>
        </pc:spChg>
        <pc:spChg chg="mod">
          <ac:chgData name="나 현희" userId="a7b73e83492eed8a" providerId="LiveId" clId="{293914A1-8607-4300-A428-ED38398250A4}" dt="2023-03-16T13:18:24.558" v="358" actId="20577"/>
          <ac:spMkLst>
            <pc:docMk/>
            <pc:sldMk cId="3736645018" sldId="289"/>
            <ac:spMk id="9" creationId="{00000000-0000-0000-0000-000000000000}"/>
          </ac:spMkLst>
        </pc:spChg>
        <pc:spChg chg="del">
          <ac:chgData name="나 현희" userId="a7b73e83492eed8a" providerId="LiveId" clId="{293914A1-8607-4300-A428-ED38398250A4}" dt="2023-03-16T14:21:08.565" v="1081" actId="478"/>
          <ac:spMkLst>
            <pc:docMk/>
            <pc:sldMk cId="3736645018" sldId="289"/>
            <ac:spMk id="16" creationId="{803965C0-C632-A7CA-0C83-D62E0CC40658}"/>
          </ac:spMkLst>
        </pc:spChg>
        <pc:spChg chg="mod">
          <ac:chgData name="나 현희" userId="a7b73e83492eed8a" providerId="LiveId" clId="{293914A1-8607-4300-A428-ED38398250A4}" dt="2023-03-16T14:21:05.547" v="1080" actId="1076"/>
          <ac:spMkLst>
            <pc:docMk/>
            <pc:sldMk cId="3736645018" sldId="289"/>
            <ac:spMk id="17" creationId="{D610E0F6-82F3-96BB-5B65-098E59FE5F68}"/>
          </ac:spMkLst>
        </pc:spChg>
        <pc:picChg chg="del">
          <ac:chgData name="나 현희" userId="a7b73e83492eed8a" providerId="LiveId" clId="{293914A1-8607-4300-A428-ED38398250A4}" dt="2023-03-16T14:21:09.857" v="1084" actId="478"/>
          <ac:picMkLst>
            <pc:docMk/>
            <pc:sldMk cId="3736645018" sldId="289"/>
            <ac:picMk id="5" creationId="{CD5AA9A9-1DEE-C65D-E9B0-ED1E96B7393C}"/>
          </ac:picMkLst>
        </pc:picChg>
      </pc:sldChg>
      <pc:sldChg chg="addSp delSp modSp mod modNotesTx">
        <pc:chgData name="나 현희" userId="a7b73e83492eed8a" providerId="LiveId" clId="{293914A1-8607-4300-A428-ED38398250A4}" dt="2023-03-19T04:30:55.889" v="2431" actId="20577"/>
        <pc:sldMkLst>
          <pc:docMk/>
          <pc:sldMk cId="435922157" sldId="290"/>
        </pc:sldMkLst>
        <pc:spChg chg="del">
          <ac:chgData name="나 현희" userId="a7b73e83492eed8a" providerId="LiveId" clId="{293914A1-8607-4300-A428-ED38398250A4}" dt="2023-03-16T13:11:45.502" v="310" actId="478"/>
          <ac:spMkLst>
            <pc:docMk/>
            <pc:sldMk cId="435922157" sldId="290"/>
            <ac:spMk id="2" creationId="{EFB49472-90E6-0E59-8080-AFF6D141361D}"/>
          </ac:spMkLst>
        </pc:spChg>
        <pc:spChg chg="add del">
          <ac:chgData name="나 현희" userId="a7b73e83492eed8a" providerId="LiveId" clId="{293914A1-8607-4300-A428-ED38398250A4}" dt="2023-03-19T04:25:09.224" v="1867" actId="22"/>
          <ac:spMkLst>
            <pc:docMk/>
            <pc:sldMk cId="435922157" sldId="290"/>
            <ac:spMk id="5" creationId="{846CD55F-CA63-6541-1669-E687110F9F64}"/>
          </ac:spMkLst>
        </pc:spChg>
        <pc:picChg chg="add del mod">
          <ac:chgData name="나 현희" userId="a7b73e83492eed8a" providerId="LiveId" clId="{293914A1-8607-4300-A428-ED38398250A4}" dt="2023-03-19T04:25:10.356" v="1868" actId="478"/>
          <ac:picMkLst>
            <pc:docMk/>
            <pc:sldMk cId="435922157" sldId="290"/>
            <ac:picMk id="3" creationId="{A1505951-CD16-3F60-50E2-B8FE49D4A3E2}"/>
          </ac:picMkLst>
        </pc:picChg>
        <pc:picChg chg="del">
          <ac:chgData name="나 현희" userId="a7b73e83492eed8a" providerId="LiveId" clId="{293914A1-8607-4300-A428-ED38398250A4}" dt="2023-03-16T13:11:37.424" v="309" actId="478"/>
          <ac:picMkLst>
            <pc:docMk/>
            <pc:sldMk cId="435922157" sldId="290"/>
            <ac:picMk id="4" creationId="{68995E8B-12D1-ECE6-E97A-AEE1298476FD}"/>
          </ac:picMkLst>
        </pc:picChg>
      </pc:sldChg>
      <pc:sldChg chg="delSp modSp del mod">
        <pc:chgData name="나 현희" userId="a7b73e83492eed8a" providerId="LiveId" clId="{293914A1-8607-4300-A428-ED38398250A4}" dt="2023-03-16T14:22:14.929" v="1085" actId="47"/>
        <pc:sldMkLst>
          <pc:docMk/>
          <pc:sldMk cId="2586682192" sldId="293"/>
        </pc:sldMkLst>
        <pc:spChg chg="del mod">
          <ac:chgData name="나 현희" userId="a7b73e83492eed8a" providerId="LiveId" clId="{293914A1-8607-4300-A428-ED38398250A4}" dt="2023-03-16T13:38:28.370" v="727"/>
          <ac:spMkLst>
            <pc:docMk/>
            <pc:sldMk cId="2586682192" sldId="293"/>
            <ac:spMk id="5" creationId="{4808E1B1-1425-4C61-B1D1-A9A910D67372}"/>
          </ac:spMkLst>
        </pc:spChg>
        <pc:spChg chg="mod">
          <ac:chgData name="나 현희" userId="a7b73e83492eed8a" providerId="LiveId" clId="{293914A1-8607-4300-A428-ED38398250A4}" dt="2023-03-16T13:22:12.717" v="623" actId="20577"/>
          <ac:spMkLst>
            <pc:docMk/>
            <pc:sldMk cId="2586682192" sldId="293"/>
            <ac:spMk id="11" creationId="{00000000-0000-0000-0000-000000000000}"/>
          </ac:spMkLst>
        </pc:spChg>
      </pc:sldChg>
      <pc:sldChg chg="del">
        <pc:chgData name="나 현희" userId="a7b73e83492eed8a" providerId="LiveId" clId="{293914A1-8607-4300-A428-ED38398250A4}" dt="2023-03-19T04:57:18.674" v="2991" actId="47"/>
        <pc:sldMkLst>
          <pc:docMk/>
          <pc:sldMk cId="51083924" sldId="296"/>
        </pc:sldMkLst>
      </pc:sldChg>
      <pc:sldChg chg="addSp delSp modSp mod delAnim modAnim modNotesTx">
        <pc:chgData name="나 현희" userId="a7b73e83492eed8a" providerId="LiveId" clId="{293914A1-8607-4300-A428-ED38398250A4}" dt="2023-03-19T06:26:18.757" v="4236" actId="20577"/>
        <pc:sldMkLst>
          <pc:docMk/>
          <pc:sldMk cId="1812340621" sldId="297"/>
        </pc:sldMkLst>
        <pc:spChg chg="mod">
          <ac:chgData name="나 현희" userId="a7b73e83492eed8a" providerId="LiveId" clId="{293914A1-8607-4300-A428-ED38398250A4}" dt="2023-03-19T06:04:35.113" v="3716" actId="20577"/>
          <ac:spMkLst>
            <pc:docMk/>
            <pc:sldMk cId="1812340621" sldId="297"/>
            <ac:spMk id="11" creationId="{00000000-0000-0000-0000-000000000000}"/>
          </ac:spMkLst>
        </pc:spChg>
        <pc:spChg chg="mod">
          <ac:chgData name="나 현희" userId="a7b73e83492eed8a" providerId="LiveId" clId="{293914A1-8607-4300-A428-ED38398250A4}" dt="2023-03-19T06:16:28.076" v="3799" actId="20577"/>
          <ac:spMkLst>
            <pc:docMk/>
            <pc:sldMk cId="1812340621" sldId="297"/>
            <ac:spMk id="19" creationId="{4B1C32E0-5C8D-3F7F-9E9B-2DEE25DA672A}"/>
          </ac:spMkLst>
        </pc:spChg>
        <pc:grpChg chg="mod">
          <ac:chgData name="나 현희" userId="a7b73e83492eed8a" providerId="LiveId" clId="{293914A1-8607-4300-A428-ED38398250A4}" dt="2023-03-19T05:59:16.108" v="3617" actId="1076"/>
          <ac:grpSpMkLst>
            <pc:docMk/>
            <pc:sldMk cId="1812340621" sldId="297"/>
            <ac:grpSpMk id="15" creationId="{00000000-0000-0000-0000-000000000000}"/>
          </ac:grpSpMkLst>
        </pc:grpChg>
        <pc:picChg chg="add mod">
          <ac:chgData name="나 현희" userId="a7b73e83492eed8a" providerId="LiveId" clId="{293914A1-8607-4300-A428-ED38398250A4}" dt="2023-03-19T06:18:04.059" v="3804" actId="1076"/>
          <ac:picMkLst>
            <pc:docMk/>
            <pc:sldMk cId="1812340621" sldId="297"/>
            <ac:picMk id="4" creationId="{98D07CFD-A8B0-251A-89C6-C2308C9F8537}"/>
          </ac:picMkLst>
        </pc:picChg>
        <pc:picChg chg="del">
          <ac:chgData name="나 현희" userId="a7b73e83492eed8a" providerId="LiveId" clId="{293914A1-8607-4300-A428-ED38398250A4}" dt="2023-03-16T13:23:05.473" v="713" actId="478"/>
          <ac:picMkLst>
            <pc:docMk/>
            <pc:sldMk cId="1812340621" sldId="297"/>
            <ac:picMk id="4" creationId="{D1F1C609-595C-6502-3D29-7117271F1A59}"/>
          </ac:picMkLst>
        </pc:picChg>
        <pc:picChg chg="add del mod modCrop">
          <ac:chgData name="나 현희" userId="a7b73e83492eed8a" providerId="LiveId" clId="{293914A1-8607-4300-A428-ED38398250A4}" dt="2023-03-19T06:16:08.735" v="3749" actId="478"/>
          <ac:picMkLst>
            <pc:docMk/>
            <pc:sldMk cId="1812340621" sldId="297"/>
            <ac:picMk id="5" creationId="{622EFC4E-0D3B-AA04-CAED-9EDA7FE5891A}"/>
          </ac:picMkLst>
        </pc:picChg>
        <pc:picChg chg="add del mod">
          <ac:chgData name="나 현희" userId="a7b73e83492eed8a" providerId="LiveId" clId="{293914A1-8607-4300-A428-ED38398250A4}" dt="2023-03-19T06:16:09.393" v="3750" actId="478"/>
          <ac:picMkLst>
            <pc:docMk/>
            <pc:sldMk cId="1812340621" sldId="297"/>
            <ac:picMk id="16" creationId="{6BB13172-71AC-91AA-CF6A-D923EF3D87A5}"/>
          </ac:picMkLst>
        </pc:picChg>
      </pc:sldChg>
      <pc:sldChg chg="addSp delSp modSp mod delAnim modNotesTx">
        <pc:chgData name="나 현희" userId="a7b73e83492eed8a" providerId="LiveId" clId="{293914A1-8607-4300-A428-ED38398250A4}" dt="2023-03-19T06:04:45.808" v="3722" actId="20577"/>
        <pc:sldMkLst>
          <pc:docMk/>
          <pc:sldMk cId="785555929" sldId="298"/>
        </pc:sldMkLst>
        <pc:spChg chg="del mod">
          <ac:chgData name="나 현희" userId="a7b73e83492eed8a" providerId="LiveId" clId="{293914A1-8607-4300-A428-ED38398250A4}" dt="2023-03-16T14:01:00.278" v="993"/>
          <ac:spMkLst>
            <pc:docMk/>
            <pc:sldMk cId="785555929" sldId="298"/>
            <ac:spMk id="6" creationId="{FD905168-04F8-5DBA-436D-C382C0D7C2C2}"/>
          </ac:spMkLst>
        </pc:spChg>
        <pc:spChg chg="mod">
          <ac:chgData name="나 현희" userId="a7b73e83492eed8a" providerId="LiveId" clId="{293914A1-8607-4300-A428-ED38398250A4}" dt="2023-03-19T06:04:45.808" v="3722" actId="20577"/>
          <ac:spMkLst>
            <pc:docMk/>
            <pc:sldMk cId="785555929" sldId="298"/>
            <ac:spMk id="11" creationId="{00000000-0000-0000-0000-000000000000}"/>
          </ac:spMkLst>
        </pc:spChg>
        <pc:spChg chg="add del mod">
          <ac:chgData name="나 현희" userId="a7b73e83492eed8a" providerId="LiveId" clId="{293914A1-8607-4300-A428-ED38398250A4}" dt="2023-03-19T05:57:51.111" v="3506" actId="478"/>
          <ac:spMkLst>
            <pc:docMk/>
            <pc:sldMk cId="785555929" sldId="298"/>
            <ac:spMk id="16" creationId="{40E1306D-218D-8B52-6358-A288CB92D74D}"/>
          </ac:spMkLst>
        </pc:spChg>
        <pc:spChg chg="del">
          <ac:chgData name="나 현희" userId="a7b73e83492eed8a" providerId="LiveId" clId="{293914A1-8607-4300-A428-ED38398250A4}" dt="2023-03-16T13:57:39.089" v="980" actId="478"/>
          <ac:spMkLst>
            <pc:docMk/>
            <pc:sldMk cId="785555929" sldId="298"/>
            <ac:spMk id="17" creationId="{43240DE5-70C3-99A0-4A34-B2749D2003D9}"/>
          </ac:spMkLst>
        </pc:spChg>
        <pc:spChg chg="del">
          <ac:chgData name="나 현희" userId="a7b73e83492eed8a" providerId="LiveId" clId="{293914A1-8607-4300-A428-ED38398250A4}" dt="2023-03-16T13:57:41.039" v="981" actId="478"/>
          <ac:spMkLst>
            <pc:docMk/>
            <pc:sldMk cId="785555929" sldId="298"/>
            <ac:spMk id="18" creationId="{8BB460D3-0DB0-2076-24CE-BCE2AAC4387F}"/>
          </ac:spMkLst>
        </pc:spChg>
        <pc:spChg chg="del">
          <ac:chgData name="나 현희" userId="a7b73e83492eed8a" providerId="LiveId" clId="{293914A1-8607-4300-A428-ED38398250A4}" dt="2023-03-16T13:57:32.583" v="975" actId="478"/>
          <ac:spMkLst>
            <pc:docMk/>
            <pc:sldMk cId="785555929" sldId="298"/>
            <ac:spMk id="19" creationId="{4B1C32E0-5C8D-3F7F-9E9B-2DEE25DA672A}"/>
          </ac:spMkLst>
        </pc:spChg>
        <pc:spChg chg="del">
          <ac:chgData name="나 현희" userId="a7b73e83492eed8a" providerId="LiveId" clId="{293914A1-8607-4300-A428-ED38398250A4}" dt="2023-03-16T13:57:42.782" v="982" actId="478"/>
          <ac:spMkLst>
            <pc:docMk/>
            <pc:sldMk cId="785555929" sldId="298"/>
            <ac:spMk id="20" creationId="{8F3E69CE-DE6C-FBD6-92EC-013B4BFFEC68}"/>
          </ac:spMkLst>
        </pc:spChg>
        <pc:spChg chg="del">
          <ac:chgData name="나 현희" userId="a7b73e83492eed8a" providerId="LiveId" clId="{293914A1-8607-4300-A428-ED38398250A4}" dt="2023-03-16T13:57:44.330" v="983" actId="478"/>
          <ac:spMkLst>
            <pc:docMk/>
            <pc:sldMk cId="785555929" sldId="298"/>
            <ac:spMk id="21" creationId="{F0250075-6C70-EC6D-9F59-761F07C6E9FE}"/>
          </ac:spMkLst>
        </pc:spChg>
        <pc:spChg chg="add mod">
          <ac:chgData name="나 현희" userId="a7b73e83492eed8a" providerId="LiveId" clId="{293914A1-8607-4300-A428-ED38398250A4}" dt="2023-03-19T05:58:27.001" v="3517" actId="20577"/>
          <ac:spMkLst>
            <pc:docMk/>
            <pc:sldMk cId="785555929" sldId="298"/>
            <ac:spMk id="23" creationId="{E0F54804-1749-89E5-31CB-5504F76BDDA1}"/>
          </ac:spMkLst>
        </pc:spChg>
        <pc:spChg chg="add del mod">
          <ac:chgData name="나 현희" userId="a7b73e83492eed8a" providerId="LiveId" clId="{293914A1-8607-4300-A428-ED38398250A4}" dt="2023-03-19T05:57:59.995" v="3509" actId="478"/>
          <ac:spMkLst>
            <pc:docMk/>
            <pc:sldMk cId="785555929" sldId="298"/>
            <ac:spMk id="24" creationId="{7CA96DEB-D72C-4C54-2150-8060AECC484F}"/>
          </ac:spMkLst>
        </pc:spChg>
        <pc:grpChg chg="mod topLvl">
          <ac:chgData name="나 현희" userId="a7b73e83492eed8a" providerId="LiveId" clId="{293914A1-8607-4300-A428-ED38398250A4}" dt="2023-03-16T13:57:37.575" v="979" actId="478"/>
          <ac:grpSpMkLst>
            <pc:docMk/>
            <pc:sldMk cId="785555929" sldId="298"/>
            <ac:grpSpMk id="14" creationId="{00000000-0000-0000-0000-000000000000}"/>
          </ac:grpSpMkLst>
        </pc:grpChg>
        <pc:grpChg chg="add del">
          <ac:chgData name="나 현희" userId="a7b73e83492eed8a" providerId="LiveId" clId="{293914A1-8607-4300-A428-ED38398250A4}" dt="2023-03-16T13:57:37.575" v="979" actId="478"/>
          <ac:grpSpMkLst>
            <pc:docMk/>
            <pc:sldMk cId="785555929" sldId="298"/>
            <ac:grpSpMk id="15" creationId="{00000000-0000-0000-0000-000000000000}"/>
          </ac:grpSpMkLst>
        </pc:grpChg>
        <pc:picChg chg="del">
          <ac:chgData name="나 현희" userId="a7b73e83492eed8a" providerId="LiveId" clId="{293914A1-8607-4300-A428-ED38398250A4}" dt="2023-03-16T13:57:33.442" v="976" actId="478"/>
          <ac:picMkLst>
            <pc:docMk/>
            <pc:sldMk cId="785555929" sldId="298"/>
            <ac:picMk id="2" creationId="{01C956C6-4DBE-1B03-B43B-51BE3CEEB105}"/>
          </ac:picMkLst>
        </pc:picChg>
        <pc:picChg chg="add del mod">
          <ac:chgData name="나 현희" userId="a7b73e83492eed8a" providerId="LiveId" clId="{293914A1-8607-4300-A428-ED38398250A4}" dt="2023-03-19T05:57:48.958" v="3505" actId="478"/>
          <ac:picMkLst>
            <pc:docMk/>
            <pc:sldMk cId="785555929" sldId="298"/>
            <ac:picMk id="4" creationId="{6E823EAC-F254-EBD8-DD98-634921466F0E}"/>
          </ac:picMkLst>
        </pc:picChg>
        <pc:picChg chg="del">
          <ac:chgData name="나 현희" userId="a7b73e83492eed8a" providerId="LiveId" clId="{293914A1-8607-4300-A428-ED38398250A4}" dt="2023-03-16T13:57:33.904" v="977" actId="478"/>
          <ac:picMkLst>
            <pc:docMk/>
            <pc:sldMk cId="785555929" sldId="298"/>
            <ac:picMk id="5" creationId="{6EE2658D-4CF7-9FFD-EE69-3F76934EBFE9}"/>
          </ac:picMkLst>
        </pc:picChg>
        <pc:picChg chg="add del mod topLvl">
          <ac:chgData name="나 현희" userId="a7b73e83492eed8a" providerId="LiveId" clId="{293914A1-8607-4300-A428-ED38398250A4}" dt="2023-03-16T13:57:37.575" v="979" actId="478"/>
          <ac:picMkLst>
            <pc:docMk/>
            <pc:sldMk cId="785555929" sldId="298"/>
            <ac:picMk id="1030" creationId="{00000000-0000-0000-0000-000000000000}"/>
          </ac:picMkLst>
        </pc:picChg>
      </pc:sldChg>
      <pc:sldChg chg="addSp delSp modSp mod modNotesTx">
        <pc:chgData name="나 현희" userId="a7b73e83492eed8a" providerId="LiveId" clId="{293914A1-8607-4300-A428-ED38398250A4}" dt="2023-03-19T06:40:21.309" v="4492" actId="20577"/>
        <pc:sldMkLst>
          <pc:docMk/>
          <pc:sldMk cId="3416302631" sldId="299"/>
        </pc:sldMkLst>
        <pc:spChg chg="del">
          <ac:chgData name="나 현희" userId="a7b73e83492eed8a" providerId="LiveId" clId="{293914A1-8607-4300-A428-ED38398250A4}" dt="2023-03-16T14:30:34.775" v="1855" actId="21"/>
          <ac:spMkLst>
            <pc:docMk/>
            <pc:sldMk cId="3416302631" sldId="299"/>
            <ac:spMk id="3" creationId="{1D888614-10FA-3C67-0F7E-8947A115A685}"/>
          </ac:spMkLst>
        </pc:spChg>
        <pc:spChg chg="del">
          <ac:chgData name="나 현희" userId="a7b73e83492eed8a" providerId="LiveId" clId="{293914A1-8607-4300-A428-ED38398250A4}" dt="2023-03-16T14:30:57.900" v="1858" actId="478"/>
          <ac:spMkLst>
            <pc:docMk/>
            <pc:sldMk cId="3416302631" sldId="299"/>
            <ac:spMk id="4" creationId="{78562BC2-9DD2-9D37-16A5-94969B1BE542}"/>
          </ac:spMkLst>
        </pc:spChg>
        <pc:spChg chg="add mod">
          <ac:chgData name="나 현희" userId="a7b73e83492eed8a" providerId="LiveId" clId="{293914A1-8607-4300-A428-ED38398250A4}" dt="2023-03-19T06:40:21.309" v="4492" actId="20577"/>
          <ac:spMkLst>
            <pc:docMk/>
            <pc:sldMk cId="3416302631" sldId="299"/>
            <ac:spMk id="5" creationId="{630A0C56-43E5-2AD4-30CA-30CC62D9888B}"/>
          </ac:spMkLst>
        </pc:spChg>
        <pc:spChg chg="mod">
          <ac:chgData name="나 현희" userId="a7b73e83492eed8a" providerId="LiveId" clId="{293914A1-8607-4300-A428-ED38398250A4}" dt="2023-03-19T06:04:51.015" v="3724" actId="20577"/>
          <ac:spMkLst>
            <pc:docMk/>
            <pc:sldMk cId="3416302631" sldId="299"/>
            <ac:spMk id="11" creationId="{00000000-0000-0000-0000-000000000000}"/>
          </ac:spMkLst>
        </pc:spChg>
        <pc:spChg chg="add mod">
          <ac:chgData name="나 현희" userId="a7b73e83492eed8a" providerId="LiveId" clId="{293914A1-8607-4300-A428-ED38398250A4}" dt="2023-03-19T04:53:44.329" v="2986" actId="255"/>
          <ac:spMkLst>
            <pc:docMk/>
            <pc:sldMk cId="3416302631" sldId="299"/>
            <ac:spMk id="16" creationId="{6AA458A7-08DB-06E8-02DA-CAA1663ED5E6}"/>
          </ac:spMkLst>
        </pc:spChg>
        <pc:spChg chg="add del mod">
          <ac:chgData name="나 현희" userId="a7b73e83492eed8a" providerId="LiveId" clId="{293914A1-8607-4300-A428-ED38398250A4}" dt="2023-03-16T14:30:30.397" v="1853" actId="21"/>
          <ac:spMkLst>
            <pc:docMk/>
            <pc:sldMk cId="3416302631" sldId="299"/>
            <ac:spMk id="16" creationId="{FD53F45B-CD50-1DF0-0325-C398077DC922}"/>
          </ac:spMkLst>
        </pc:spChg>
        <pc:spChg chg="del">
          <ac:chgData name="나 현희" userId="a7b73e83492eed8a" providerId="LiveId" clId="{293914A1-8607-4300-A428-ED38398250A4}" dt="2023-03-16T14:30:56.972" v="1857" actId="478"/>
          <ac:spMkLst>
            <pc:docMk/>
            <pc:sldMk cId="3416302631" sldId="299"/>
            <ac:spMk id="18" creationId="{8BB460D3-0DB0-2076-24CE-BCE2AAC4387F}"/>
          </ac:spMkLst>
        </pc:spChg>
        <pc:spChg chg="del mod">
          <ac:chgData name="나 현희" userId="a7b73e83492eed8a" providerId="LiveId" clId="{293914A1-8607-4300-A428-ED38398250A4}" dt="2023-03-16T14:31:01.408" v="1861"/>
          <ac:spMkLst>
            <pc:docMk/>
            <pc:sldMk cId="3416302631" sldId="299"/>
            <ac:spMk id="19" creationId="{4B1C32E0-5C8D-3F7F-9E9B-2DEE25DA672A}"/>
          </ac:spMkLst>
        </pc:spChg>
        <pc:grpChg chg="mod">
          <ac:chgData name="나 현희" userId="a7b73e83492eed8a" providerId="LiveId" clId="{293914A1-8607-4300-A428-ED38398250A4}" dt="2023-03-19T04:35:11.115" v="2532" actId="1076"/>
          <ac:grpSpMkLst>
            <pc:docMk/>
            <pc:sldMk cId="3416302631" sldId="299"/>
            <ac:grpSpMk id="15" creationId="{00000000-0000-0000-0000-000000000000}"/>
          </ac:grpSpMkLst>
        </pc:grpChg>
        <pc:picChg chg="add mod">
          <ac:chgData name="나 현희" userId="a7b73e83492eed8a" providerId="LiveId" clId="{293914A1-8607-4300-A428-ED38398250A4}" dt="2023-03-19T04:35:14.380" v="2534" actId="1076"/>
          <ac:picMkLst>
            <pc:docMk/>
            <pc:sldMk cId="3416302631" sldId="299"/>
            <ac:picMk id="4" creationId="{CF7CD813-44B3-C783-C463-653C09458C90}"/>
          </ac:picMkLst>
        </pc:picChg>
        <pc:picChg chg="del">
          <ac:chgData name="나 현희" userId="a7b73e83492eed8a" providerId="LiveId" clId="{293914A1-8607-4300-A428-ED38398250A4}" dt="2023-03-16T14:30:32.424" v="1854" actId="21"/>
          <ac:picMkLst>
            <pc:docMk/>
            <pc:sldMk cId="3416302631" sldId="299"/>
            <ac:picMk id="23" creationId="{1909546A-5E44-9BAA-AA4D-AB8BD8C69259}"/>
          </ac:picMkLst>
        </pc:picChg>
        <pc:picChg chg="del">
          <ac:chgData name="나 현희" userId="a7b73e83492eed8a" providerId="LiveId" clId="{293914A1-8607-4300-A428-ED38398250A4}" dt="2023-03-16T14:30:45.673" v="1856" actId="21"/>
          <ac:picMkLst>
            <pc:docMk/>
            <pc:sldMk cId="3416302631" sldId="299"/>
            <ac:picMk id="25" creationId="{55BE3EF0-0846-DEC1-39D6-1B14EF638DD6}"/>
          </ac:picMkLst>
        </pc:picChg>
        <pc:picChg chg="mod">
          <ac:chgData name="나 현희" userId="a7b73e83492eed8a" providerId="LiveId" clId="{293914A1-8607-4300-A428-ED38398250A4}" dt="2023-03-19T04:33:48.212" v="2434" actId="1076"/>
          <ac:picMkLst>
            <pc:docMk/>
            <pc:sldMk cId="3416302631" sldId="299"/>
            <ac:picMk id="1030" creationId="{00000000-0000-0000-0000-000000000000}"/>
          </ac:picMkLst>
        </pc:picChg>
      </pc:sldChg>
      <pc:sldChg chg="new del">
        <pc:chgData name="나 현희" userId="a7b73e83492eed8a" providerId="LiveId" clId="{293914A1-8607-4300-A428-ED38398250A4}" dt="2023-03-19T05:41:40.044" v="3098" actId="47"/>
        <pc:sldMkLst>
          <pc:docMk/>
          <pc:sldMk cId="2369752030" sldId="300"/>
        </pc:sldMkLst>
      </pc:sldChg>
      <pc:sldChg chg="del">
        <pc:chgData name="나 현희" userId="a7b73e83492eed8a" providerId="LiveId" clId="{293914A1-8607-4300-A428-ED38398250A4}" dt="2023-03-19T04:57:21.071" v="2993" actId="47"/>
        <pc:sldMkLst>
          <pc:docMk/>
          <pc:sldMk cId="3117088550" sldId="300"/>
        </pc:sldMkLst>
      </pc:sldChg>
      <pc:sldChg chg="addSp delSp modSp add mod delAnim modNotesTx">
        <pc:chgData name="나 현희" userId="a7b73e83492eed8a" providerId="LiveId" clId="{293914A1-8607-4300-A428-ED38398250A4}" dt="2023-03-19T06:04:42.766" v="3720" actId="20577"/>
        <pc:sldMkLst>
          <pc:docMk/>
          <pc:sldMk cId="418138086" sldId="301"/>
        </pc:sldMkLst>
        <pc:spChg chg="add del mod">
          <ac:chgData name="나 현희" userId="a7b73e83492eed8a" providerId="LiveId" clId="{293914A1-8607-4300-A428-ED38398250A4}" dt="2023-03-19T05:48:10.611" v="3134" actId="478"/>
          <ac:spMkLst>
            <pc:docMk/>
            <pc:sldMk cId="418138086" sldId="301"/>
            <ac:spMk id="4" creationId="{58A7A9F1-D59F-F4AC-FD02-AE4698DD8503}"/>
          </ac:spMkLst>
        </pc:spChg>
        <pc:spChg chg="del">
          <ac:chgData name="나 현희" userId="a7b73e83492eed8a" providerId="LiveId" clId="{293914A1-8607-4300-A428-ED38398250A4}" dt="2023-03-19T05:41:52.178" v="3126" actId="478"/>
          <ac:spMkLst>
            <pc:docMk/>
            <pc:sldMk cId="418138086" sldId="301"/>
            <ac:spMk id="6" creationId="{FD905168-04F8-5DBA-436D-C382C0D7C2C2}"/>
          </ac:spMkLst>
        </pc:spChg>
        <pc:spChg chg="mod">
          <ac:chgData name="나 현희" userId="a7b73e83492eed8a" providerId="LiveId" clId="{293914A1-8607-4300-A428-ED38398250A4}" dt="2023-03-19T06:04:42.766" v="3720" actId="20577"/>
          <ac:spMkLst>
            <pc:docMk/>
            <pc:sldMk cId="418138086" sldId="301"/>
            <ac:spMk id="11" creationId="{00000000-0000-0000-0000-000000000000}"/>
          </ac:spMkLst>
        </pc:spChg>
        <pc:spChg chg="del mod">
          <ac:chgData name="나 현희" userId="a7b73e83492eed8a" providerId="LiveId" clId="{293914A1-8607-4300-A428-ED38398250A4}" dt="2023-03-19T05:41:51.287" v="3125" actId="478"/>
          <ac:spMkLst>
            <pc:docMk/>
            <pc:sldMk cId="418138086" sldId="301"/>
            <ac:spMk id="19" creationId="{4B1C32E0-5C8D-3F7F-9E9B-2DEE25DA672A}"/>
          </ac:spMkLst>
        </pc:spChg>
        <pc:spChg chg="add mod">
          <ac:chgData name="나 현희" userId="a7b73e83492eed8a" providerId="LiveId" clId="{293914A1-8607-4300-A428-ED38398250A4}" dt="2023-03-19T05:48:49.199" v="3141" actId="207"/>
          <ac:spMkLst>
            <pc:docMk/>
            <pc:sldMk cId="418138086" sldId="301"/>
            <ac:spMk id="20" creationId="{33D6E567-88FA-319D-DA2D-CB14EA7462FB}"/>
          </ac:spMkLst>
        </pc:spChg>
        <pc:spChg chg="add mod">
          <ac:chgData name="나 현희" userId="a7b73e83492eed8a" providerId="LiveId" clId="{293914A1-8607-4300-A428-ED38398250A4}" dt="2023-03-19T05:56:01.326" v="3403" actId="14100"/>
          <ac:spMkLst>
            <pc:docMk/>
            <pc:sldMk cId="418138086" sldId="301"/>
            <ac:spMk id="21" creationId="{317DBAA9-17F6-82D2-3EB2-47CBC91F0CB9}"/>
          </ac:spMkLst>
        </pc:spChg>
        <pc:grpChg chg="mod">
          <ac:chgData name="나 현희" userId="a7b73e83492eed8a" providerId="LiveId" clId="{293914A1-8607-4300-A428-ED38398250A4}" dt="2023-03-19T05:48:14.933" v="3136" actId="1076"/>
          <ac:grpSpMkLst>
            <pc:docMk/>
            <pc:sldMk cId="418138086" sldId="301"/>
            <ac:grpSpMk id="15" creationId="{00000000-0000-0000-0000-000000000000}"/>
          </ac:grpSpMkLst>
        </pc:grpChg>
        <pc:picChg chg="del">
          <ac:chgData name="나 현희" userId="a7b73e83492eed8a" providerId="LiveId" clId="{293914A1-8607-4300-A428-ED38398250A4}" dt="2023-03-19T05:41:52.806" v="3127" actId="478"/>
          <ac:picMkLst>
            <pc:docMk/>
            <pc:sldMk cId="418138086" sldId="301"/>
            <ac:picMk id="2" creationId="{01C956C6-4DBE-1B03-B43B-51BE3CEEB105}"/>
          </ac:picMkLst>
        </pc:picChg>
        <pc:picChg chg="del">
          <ac:chgData name="나 현희" userId="a7b73e83492eed8a" providerId="LiveId" clId="{293914A1-8607-4300-A428-ED38398250A4}" dt="2023-03-19T05:41:54.157" v="3129" actId="478"/>
          <ac:picMkLst>
            <pc:docMk/>
            <pc:sldMk cId="418138086" sldId="301"/>
            <ac:picMk id="5" creationId="{622EFC4E-0D3B-AA04-CAED-9EDA7FE5891A}"/>
          </ac:picMkLst>
        </pc:picChg>
        <pc:picChg chg="del">
          <ac:chgData name="나 현희" userId="a7b73e83492eed8a" providerId="LiveId" clId="{293914A1-8607-4300-A428-ED38398250A4}" dt="2023-03-19T05:41:53.493" v="3128" actId="478"/>
          <ac:picMkLst>
            <pc:docMk/>
            <pc:sldMk cId="418138086" sldId="301"/>
            <ac:picMk id="16" creationId="{6BB13172-71AC-91AA-CF6A-D923EF3D87A5}"/>
          </ac:picMkLst>
        </pc:picChg>
        <pc:picChg chg="add mod">
          <ac:chgData name="나 현희" userId="a7b73e83492eed8a" providerId="LiveId" clId="{293914A1-8607-4300-A428-ED38398250A4}" dt="2023-03-19T05:48:22.269" v="3138" actId="1076"/>
          <ac:picMkLst>
            <pc:docMk/>
            <pc:sldMk cId="418138086" sldId="301"/>
            <ac:picMk id="18" creationId="{4F1BD55F-5106-1B5E-3B44-FF5E9E8E14FB}"/>
          </ac:picMkLst>
        </pc:picChg>
      </pc:sldChg>
      <pc:sldChg chg="del">
        <pc:chgData name="나 현희" userId="a7b73e83492eed8a" providerId="LiveId" clId="{293914A1-8607-4300-A428-ED38398250A4}" dt="2023-03-19T04:57:20.291" v="2992" actId="47"/>
        <pc:sldMkLst>
          <pc:docMk/>
          <pc:sldMk cId="3749446810" sldId="301"/>
        </pc:sldMkLst>
      </pc:sldChg>
      <pc:sldChg chg="new del">
        <pc:chgData name="나 현희" userId="a7b73e83492eed8a" providerId="LiveId" clId="{293914A1-8607-4300-A428-ED38398250A4}" dt="2023-03-19T06:04:24.958" v="3677" actId="2696"/>
        <pc:sldMkLst>
          <pc:docMk/>
          <pc:sldMk cId="39447497" sldId="302"/>
        </pc:sldMkLst>
      </pc:sldChg>
      <pc:sldChg chg="del">
        <pc:chgData name="나 현희" userId="a7b73e83492eed8a" providerId="LiveId" clId="{293914A1-8607-4300-A428-ED38398250A4}" dt="2023-03-19T04:57:18.077" v="2990" actId="47"/>
        <pc:sldMkLst>
          <pc:docMk/>
          <pc:sldMk cId="468886081" sldId="302"/>
        </pc:sldMkLst>
      </pc:sldChg>
      <pc:sldChg chg="del">
        <pc:chgData name="나 현희" userId="a7b73e83492eed8a" providerId="LiveId" clId="{293914A1-8607-4300-A428-ED38398250A4}" dt="2023-03-19T04:57:17.423" v="2989" actId="47"/>
        <pc:sldMkLst>
          <pc:docMk/>
          <pc:sldMk cId="166065773" sldId="303"/>
        </pc:sldMkLst>
      </pc:sldChg>
      <pc:sldChg chg="modSp add mod">
        <pc:chgData name="나 현희" userId="a7b73e83492eed8a" providerId="LiveId" clId="{293914A1-8607-4300-A428-ED38398250A4}" dt="2023-03-19T06:04:38.862" v="3718" actId="20577"/>
        <pc:sldMkLst>
          <pc:docMk/>
          <pc:sldMk cId="2288215803" sldId="303"/>
        </pc:sldMkLst>
        <pc:spChg chg="mod">
          <ac:chgData name="나 현희" userId="a7b73e83492eed8a" providerId="LiveId" clId="{293914A1-8607-4300-A428-ED38398250A4}" dt="2023-03-19T06:04:38.862" v="3718" actId="20577"/>
          <ac:spMkLst>
            <pc:docMk/>
            <pc:sldMk cId="2288215803" sldId="303"/>
            <ac:spMk id="11" creationId="{00000000-0000-0000-0000-000000000000}"/>
          </ac:spMkLst>
        </pc:spChg>
      </pc:sldChg>
      <pc:sldChg chg="del">
        <pc:chgData name="나 현희" userId="a7b73e83492eed8a" providerId="LiveId" clId="{293914A1-8607-4300-A428-ED38398250A4}" dt="2023-03-19T04:57:16.708" v="2988" actId="47"/>
        <pc:sldMkLst>
          <pc:docMk/>
          <pc:sldMk cId="2333615909" sldId="304"/>
        </pc:sldMkLst>
      </pc:sldChg>
      <pc:sldChg chg="new del">
        <pc:chgData name="나 현희" userId="a7b73e83492eed8a" providerId="LiveId" clId="{293914A1-8607-4300-A428-ED38398250A4}" dt="2023-03-19T06:37:16.957" v="4239" actId="2696"/>
        <pc:sldMkLst>
          <pc:docMk/>
          <pc:sldMk cId="3280740994" sldId="304"/>
        </pc:sldMkLst>
      </pc:sldChg>
      <pc:sldChg chg="addSp delSp modSp add mod modNotesTx">
        <pc:chgData name="나 현희" userId="a7b73e83492eed8a" providerId="LiveId" clId="{293914A1-8607-4300-A428-ED38398250A4}" dt="2023-03-19T06:39:35.131" v="4483"/>
        <pc:sldMkLst>
          <pc:docMk/>
          <pc:sldMk cId="570228704" sldId="305"/>
        </pc:sldMkLst>
        <pc:spChg chg="del mod">
          <ac:chgData name="나 현희" userId="a7b73e83492eed8a" providerId="LiveId" clId="{293914A1-8607-4300-A428-ED38398250A4}" dt="2023-03-19T06:39:35.131" v="4483"/>
          <ac:spMkLst>
            <pc:docMk/>
            <pc:sldMk cId="570228704" sldId="305"/>
            <ac:spMk id="6" creationId="{FD905168-04F8-5DBA-436D-C382C0D7C2C2}"/>
          </ac:spMkLst>
        </pc:spChg>
        <pc:spChg chg="del mod">
          <ac:chgData name="나 현희" userId="a7b73e83492eed8a" providerId="LiveId" clId="{293914A1-8607-4300-A428-ED38398250A4}" dt="2023-03-19T06:37:27.752" v="4242" actId="478"/>
          <ac:spMkLst>
            <pc:docMk/>
            <pc:sldMk cId="570228704" sldId="305"/>
            <ac:spMk id="19" creationId="{4B1C32E0-5C8D-3F7F-9E9B-2DEE25DA672A}"/>
          </ac:spMkLst>
        </pc:spChg>
        <pc:picChg chg="del">
          <ac:chgData name="나 현희" userId="a7b73e83492eed8a" providerId="LiveId" clId="{293914A1-8607-4300-A428-ED38398250A4}" dt="2023-03-19T06:37:30.316" v="4243" actId="478"/>
          <ac:picMkLst>
            <pc:docMk/>
            <pc:sldMk cId="570228704" sldId="305"/>
            <ac:picMk id="2" creationId="{01C956C6-4DBE-1B03-B43B-51BE3CEEB105}"/>
          </ac:picMkLst>
        </pc:picChg>
        <pc:picChg chg="del">
          <ac:chgData name="나 현희" userId="a7b73e83492eed8a" providerId="LiveId" clId="{293914A1-8607-4300-A428-ED38398250A4}" dt="2023-03-19T06:37:24.279" v="4240" actId="478"/>
          <ac:picMkLst>
            <pc:docMk/>
            <pc:sldMk cId="570228704" sldId="305"/>
            <ac:picMk id="4" creationId="{98D07CFD-A8B0-251A-89C6-C2308C9F8537}"/>
          </ac:picMkLst>
        </pc:picChg>
        <pc:picChg chg="add mod">
          <ac:chgData name="나 현희" userId="a7b73e83492eed8a" providerId="LiveId" clId="{293914A1-8607-4300-A428-ED38398250A4}" dt="2023-03-19T06:37:40.859" v="4247" actId="1076"/>
          <ac:picMkLst>
            <pc:docMk/>
            <pc:sldMk cId="570228704" sldId="305"/>
            <ac:picMk id="5" creationId="{A89459FD-400D-F63F-DF3D-68721746422F}"/>
          </ac:picMkLst>
        </pc:picChg>
      </pc:sldChg>
      <pc:sldChg chg="del">
        <pc:chgData name="나 현희" userId="a7b73e83492eed8a" providerId="LiveId" clId="{293914A1-8607-4300-A428-ED38398250A4}" dt="2023-03-19T04:57:15.188" v="2987" actId="47"/>
        <pc:sldMkLst>
          <pc:docMk/>
          <pc:sldMk cId="3406374758" sldId="305"/>
        </pc:sldMkLst>
      </pc:sldChg>
      <pc:sldChg chg="del">
        <pc:chgData name="나 현희" userId="a7b73e83492eed8a" providerId="LiveId" clId="{293914A1-8607-4300-A428-ED38398250A4}" dt="2023-03-16T11:29:19.692" v="0" actId="2696"/>
        <pc:sldMkLst>
          <pc:docMk/>
          <pc:sldMk cId="2365361777" sldId="3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15650-063C-455C-8B59-3D8A2C6803D6}" type="datetimeFigureOut">
              <a:rPr lang="ko-KR" altLang="en-US" smtClean="0"/>
              <a:pPr/>
              <a:t>2023-04-18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685800"/>
            <a:ext cx="4632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3FFDB-1D54-46DF-917A-5FED415D2B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52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ko-KR" dirty="0" err="1"/>
              <a:t>textrank</a:t>
            </a:r>
            <a:r>
              <a:rPr lang="ko-KR" altLang="en-US" dirty="0"/>
              <a:t>랑 </a:t>
            </a:r>
            <a:r>
              <a:rPr lang="en-US" altLang="ko-KR" dirty="0" err="1"/>
              <a:t>lexrank</a:t>
            </a:r>
            <a:r>
              <a:rPr lang="ko-KR" altLang="en-US" dirty="0"/>
              <a:t>를 둘 다 알아봤는데 저희는 </a:t>
            </a:r>
            <a:r>
              <a:rPr lang="en-US" altLang="ko-KR" dirty="0" err="1"/>
              <a:t>tf-idf</a:t>
            </a:r>
            <a:r>
              <a:rPr lang="en-US" altLang="ko-KR" dirty="0"/>
              <a:t> </a:t>
            </a:r>
            <a:r>
              <a:rPr lang="ko-KR" altLang="en-US" dirty="0"/>
              <a:t>방법을 통해 백터화를 하여 문장을 유사도를 구하는</a:t>
            </a:r>
            <a:r>
              <a:rPr lang="en-US" altLang="ko-KR" dirty="0" err="1"/>
              <a:t>Lexrank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pPr algn="just"/>
            <a:r>
              <a:rPr lang="ko-KR" altLang="en-US" dirty="0"/>
              <a:t>문장의 길이와 </a:t>
            </a:r>
            <a:r>
              <a:rPr lang="en-US" altLang="ko-KR" dirty="0" err="1"/>
              <a:t>lexrank</a:t>
            </a:r>
            <a:r>
              <a:rPr lang="ko-KR" altLang="en-US" dirty="0"/>
              <a:t>를 </a:t>
            </a:r>
            <a:r>
              <a:rPr lang="en-US" altLang="ko-KR" dirty="0"/>
              <a:t>5:5</a:t>
            </a:r>
            <a:r>
              <a:rPr lang="ko-KR" altLang="en-US" dirty="0"/>
              <a:t>의 비율로 정하고 </a:t>
            </a:r>
            <a:r>
              <a:rPr lang="en-US" altLang="ko-KR" dirty="0" err="1"/>
              <a:t>lexrank</a:t>
            </a:r>
            <a:r>
              <a:rPr lang="ko-KR" altLang="en-US" dirty="0"/>
              <a:t>의 정규화를 </a:t>
            </a:r>
            <a:r>
              <a:rPr lang="en-US" altLang="ko-KR" dirty="0"/>
              <a:t> 0</a:t>
            </a:r>
            <a:r>
              <a:rPr lang="ko-KR" altLang="en-US" dirty="0"/>
              <a:t>과</a:t>
            </a:r>
            <a:r>
              <a:rPr lang="en-US" altLang="ko-KR" dirty="0"/>
              <a:t>1 </a:t>
            </a:r>
            <a:r>
              <a:rPr lang="ko-KR" altLang="en-US" dirty="0"/>
              <a:t>사이로 하고</a:t>
            </a:r>
            <a:r>
              <a:rPr lang="en-US" altLang="ko-KR" dirty="0"/>
              <a:t>, </a:t>
            </a:r>
          </a:p>
          <a:p>
            <a:pPr algn="just"/>
            <a:r>
              <a:rPr lang="en-US" altLang="ko-KR" dirty="0"/>
              <a:t>score</a:t>
            </a:r>
            <a:r>
              <a:rPr lang="ko-KR" altLang="en-US" dirty="0"/>
              <a:t>과 </a:t>
            </a:r>
            <a:r>
              <a:rPr lang="en-US" altLang="ko-KR" dirty="0"/>
              <a:t>length</a:t>
            </a:r>
            <a:r>
              <a:rPr lang="ko-KR" altLang="en-US" dirty="0"/>
              <a:t>의 계산된 값에서 각각 </a:t>
            </a:r>
            <a:r>
              <a:rPr lang="en-US" altLang="ko-KR" dirty="0"/>
              <a:t>0.5</a:t>
            </a:r>
            <a:r>
              <a:rPr lang="ko-KR" altLang="en-US" dirty="0"/>
              <a:t>를 곱해서 </a:t>
            </a:r>
            <a:r>
              <a:rPr lang="ko-KR" altLang="en-US" dirty="0" err="1"/>
              <a:t>나온값을</a:t>
            </a:r>
            <a:r>
              <a:rPr lang="ko-KR" altLang="en-US" dirty="0"/>
              <a:t> 더해서 전체 본문에서 </a:t>
            </a:r>
            <a:r>
              <a:rPr lang="en-US" altLang="ko-KR" dirty="0"/>
              <a:t>50% </a:t>
            </a:r>
            <a:r>
              <a:rPr lang="ko-KR" altLang="en-US" dirty="0"/>
              <a:t>이상에 있는 화자의 경우 중심 화자로 설정할 계획이다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492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저희는 지난번 발표에서 대본에서 중심화자를 추출할 때 사용할 알고리즘에서 단어 </a:t>
            </a:r>
            <a:r>
              <a:rPr lang="ko-KR" altLang="en-US" dirty="0" err="1"/>
              <a:t>임베딩</a:t>
            </a:r>
            <a:r>
              <a:rPr lang="ko-KR" altLang="en-US" dirty="0"/>
              <a:t> 방식으로 </a:t>
            </a:r>
            <a:r>
              <a:rPr lang="en-US" altLang="ko-KR" dirty="0" err="1"/>
              <a:t>tf-idf</a:t>
            </a:r>
            <a:r>
              <a:rPr lang="ko-KR" altLang="en-US" dirty="0"/>
              <a:t>방식이 단어의 빈도수를 기반한 수치화 기법이기 </a:t>
            </a:r>
            <a:r>
              <a:rPr lang="ko-KR" altLang="en-US" dirty="0" err="1"/>
              <a:t>떄문에</a:t>
            </a:r>
            <a:r>
              <a:rPr lang="ko-KR" altLang="en-US" dirty="0"/>
              <a:t> </a:t>
            </a:r>
            <a:r>
              <a:rPr lang="ko-KR" altLang="en-US" dirty="0" err="1"/>
              <a:t>임베딩</a:t>
            </a:r>
            <a:r>
              <a:rPr lang="ko-KR" altLang="en-US" dirty="0"/>
              <a:t> 결과가 단어의 의미를 반영하지 않아 정확하지 않다는 문제가 있었고</a:t>
            </a:r>
            <a:r>
              <a:rPr lang="en-US" altLang="ko-KR" dirty="0"/>
              <a:t>, </a:t>
            </a:r>
            <a:r>
              <a:rPr lang="ko-KR" altLang="en-US" dirty="0"/>
              <a:t>중심 화자를 몇 명까지 구할지를 선택하는 방식에 문제가 있었습니다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138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일단 단어를 벡터로 바꾸는 단어 </a:t>
            </a:r>
            <a:r>
              <a:rPr lang="ko-KR" altLang="en-US" dirty="0" err="1"/>
              <a:t>임베딩</a:t>
            </a:r>
            <a:r>
              <a:rPr lang="ko-KR" altLang="en-US" dirty="0"/>
              <a:t> 방식에 대해서 조사를 해 보았습니다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301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Textrank</a:t>
            </a:r>
            <a:r>
              <a:rPr lang="ko-KR" altLang="en-US" dirty="0"/>
              <a:t>는 문장 간의 유사도를 기반으로 그래프를 만들고</a:t>
            </a:r>
            <a:r>
              <a:rPr lang="en-US" altLang="ko-KR" dirty="0"/>
              <a:t>, </a:t>
            </a:r>
            <a:r>
              <a:rPr lang="ko-KR" altLang="en-US" dirty="0"/>
              <a:t>중심성이 높은 문장을 중요 문장으로 판단하는 방법으로 주어진 문서 집합에서 자주 등장하는 단어들을 다수 포함하는 문장을 핵심 문장으로 선택 하는 방식이다</a:t>
            </a:r>
            <a:r>
              <a:rPr lang="en-US" altLang="ko-KR" dirty="0"/>
              <a:t>.  </a:t>
            </a:r>
            <a:r>
              <a:rPr lang="ko-KR" altLang="en-US" dirty="0"/>
              <a:t>각 문자에 인덱스를 지정하고</a:t>
            </a:r>
            <a:r>
              <a:rPr lang="en-US" altLang="ko-KR" dirty="0"/>
              <a:t>,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743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 </a:t>
            </a:r>
            <a:r>
              <a:rPr lang="en-US" altLang="ko-KR" dirty="0" err="1"/>
              <a:t>Lexrank</a:t>
            </a:r>
            <a:r>
              <a:rPr lang="en-US" altLang="ko-KR" dirty="0"/>
              <a:t> </a:t>
            </a:r>
            <a:r>
              <a:rPr lang="ko-KR" altLang="en-US" dirty="0"/>
              <a:t>알고리즘은 문장을 </a:t>
            </a:r>
            <a:r>
              <a:rPr lang="en-US" altLang="ko-KR" dirty="0" err="1"/>
              <a:t>tf-idf</a:t>
            </a:r>
            <a:r>
              <a:rPr lang="en-US" altLang="ko-KR" dirty="0"/>
              <a:t> </a:t>
            </a:r>
            <a:r>
              <a:rPr lang="ko-KR" altLang="en-US" dirty="0"/>
              <a:t>방법을 통해 백터화를 하고 문장 벡터 사이의 </a:t>
            </a:r>
            <a:r>
              <a:rPr lang="en-US" altLang="ko-KR" dirty="0"/>
              <a:t>cosine</a:t>
            </a:r>
            <a:r>
              <a:rPr lang="ko-KR" altLang="en-US" dirty="0"/>
              <a:t> 유사도를 측정하는 방식이다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343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유사도를 </a:t>
            </a:r>
            <a:r>
              <a:rPr lang="ko-KR" altLang="en-US" dirty="0" err="1"/>
              <a:t>엣지로</a:t>
            </a:r>
            <a:r>
              <a:rPr lang="ko-KR" altLang="en-US" dirty="0"/>
              <a:t> 그래프를 형성한고 그래프 이론에서 사용하는 </a:t>
            </a:r>
            <a:r>
              <a:rPr lang="ko-KR" altLang="en-US" dirty="0" err="1"/>
              <a:t>중심성</a:t>
            </a:r>
            <a:r>
              <a:rPr lang="ko-KR" altLang="en-US" dirty="0"/>
              <a:t> 지표</a:t>
            </a:r>
            <a:r>
              <a:rPr lang="en-US" altLang="ko-KR" dirty="0"/>
              <a:t>(</a:t>
            </a:r>
            <a:r>
              <a:rPr lang="en-US" altLang="ko-KR" dirty="0" err="1"/>
              <a:t>pagerank</a:t>
            </a:r>
            <a:r>
              <a:rPr lang="en-US" altLang="ko-KR" dirty="0"/>
              <a:t>)</a:t>
            </a:r>
            <a:r>
              <a:rPr lang="ko-KR" altLang="en-US" dirty="0"/>
              <a:t>를 사용하여 각각의 중요도를 산출한다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608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그래프에 문장을 </a:t>
            </a:r>
            <a:r>
              <a:rPr lang="en-US" altLang="ko-KR" dirty="0"/>
              <a:t>vertex</a:t>
            </a:r>
            <a:r>
              <a:rPr lang="ko-KR" altLang="en-US" dirty="0"/>
              <a:t>로 추가하고</a:t>
            </a:r>
            <a:r>
              <a:rPr lang="en-US" altLang="ko-KR" dirty="0"/>
              <a:t>, </a:t>
            </a:r>
            <a:r>
              <a:rPr lang="ko-KR" altLang="en-US" dirty="0"/>
              <a:t>문장 사이에서 동시에 출현하는 단어의 개수를 고려해서 </a:t>
            </a:r>
            <a:r>
              <a:rPr lang="en-US" altLang="ko-KR" dirty="0"/>
              <a:t>edge</a:t>
            </a:r>
            <a:r>
              <a:rPr lang="ko-KR" altLang="en-US" dirty="0"/>
              <a:t>를 정의하면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textrank</a:t>
            </a:r>
            <a:r>
              <a:rPr lang="ko-KR" altLang="en-US" dirty="0"/>
              <a:t>는 각 문장이 마디가 되고</a:t>
            </a:r>
            <a:r>
              <a:rPr lang="en-US" altLang="ko-KR" dirty="0"/>
              <a:t>, edge weight</a:t>
            </a:r>
            <a:r>
              <a:rPr lang="ko-KR" altLang="en-US" dirty="0"/>
              <a:t>는 문장 간 유사도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 두 문장에 공통으로 등장한 단어의 개수를 각 문장의 단어 개수의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log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값의 합으로 나눈 것 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859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그래프에 문장을 </a:t>
            </a:r>
            <a:r>
              <a:rPr lang="en-US" altLang="ko-KR" dirty="0"/>
              <a:t>vertex</a:t>
            </a:r>
            <a:r>
              <a:rPr lang="ko-KR" altLang="en-US" dirty="0"/>
              <a:t>로 추가하고</a:t>
            </a:r>
            <a:r>
              <a:rPr lang="en-US" altLang="ko-KR" dirty="0"/>
              <a:t>, </a:t>
            </a:r>
            <a:r>
              <a:rPr lang="ko-KR" altLang="en-US" dirty="0"/>
              <a:t>문장 사이에서 동시에 출현하는 단어의 개수를 고려해서 </a:t>
            </a:r>
            <a:r>
              <a:rPr lang="en-US" altLang="ko-KR" dirty="0"/>
              <a:t>edge</a:t>
            </a:r>
            <a:r>
              <a:rPr lang="ko-KR" altLang="en-US" dirty="0"/>
              <a:t>를 정의하면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textrank</a:t>
            </a:r>
            <a:r>
              <a:rPr lang="ko-KR" altLang="en-US" dirty="0"/>
              <a:t>는 각 문장이 마디가 되고</a:t>
            </a:r>
            <a:r>
              <a:rPr lang="en-US" altLang="ko-KR" dirty="0"/>
              <a:t>, edge weight</a:t>
            </a:r>
            <a:r>
              <a:rPr lang="ko-KR" altLang="en-US" dirty="0"/>
              <a:t>는 문장 간 유사도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 두 문장에 공통으로 등장한 단어의 개수를 각 문장의 단어 개수의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log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값의 합으로 나눈 것 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83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그래프에 문장을 </a:t>
            </a:r>
            <a:r>
              <a:rPr lang="en-US" altLang="ko-KR" dirty="0"/>
              <a:t>vertex</a:t>
            </a:r>
            <a:r>
              <a:rPr lang="ko-KR" altLang="en-US" dirty="0"/>
              <a:t>로 추가하고</a:t>
            </a:r>
            <a:r>
              <a:rPr lang="en-US" altLang="ko-KR" dirty="0"/>
              <a:t>, </a:t>
            </a:r>
            <a:r>
              <a:rPr lang="ko-KR" altLang="en-US" dirty="0"/>
              <a:t>문장 사이에서 동시에 출현하는 단어의 개수를 고려해서 </a:t>
            </a:r>
            <a:r>
              <a:rPr lang="en-US" altLang="ko-KR" dirty="0"/>
              <a:t>edge</a:t>
            </a:r>
            <a:r>
              <a:rPr lang="ko-KR" altLang="en-US" dirty="0"/>
              <a:t>를 정의하면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textrank</a:t>
            </a:r>
            <a:r>
              <a:rPr lang="ko-KR" altLang="en-US" dirty="0"/>
              <a:t>는 각 문장이 마디가 되고</a:t>
            </a:r>
            <a:r>
              <a:rPr lang="en-US" altLang="ko-KR" dirty="0"/>
              <a:t>, edge weight</a:t>
            </a:r>
            <a:r>
              <a:rPr lang="ko-KR" altLang="en-US" dirty="0"/>
              <a:t>는 문장 간 유사도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 두 문장에 공통으로 등장한 단어의 개수를 각 문장의 단어 개수의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log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값의 합으로 나눈 것 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22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3420" y="2125001"/>
            <a:ext cx="7858760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6840" y="3876305"/>
            <a:ext cx="6471920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8503" y="273939"/>
            <a:ext cx="2102732" cy="582079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7096" y="273939"/>
            <a:ext cx="6157313" cy="582079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339" y="4395679"/>
            <a:ext cx="7858760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339" y="2899312"/>
            <a:ext cx="7858760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096" y="1591376"/>
            <a:ext cx="4130022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1211" y="1591376"/>
            <a:ext cx="4130023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31204"/>
            <a:ext cx="4085079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" y="2169337"/>
            <a:ext cx="4085079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96637" y="1531204"/>
            <a:ext cx="4086684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96637" y="2169337"/>
            <a:ext cx="4086684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2355"/>
            <a:ext cx="3041739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14773" y="272355"/>
            <a:ext cx="5168547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2280" y="1431446"/>
            <a:ext cx="3041739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2202" y="4788377"/>
            <a:ext cx="5547360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2202" y="611215"/>
            <a:ext cx="5547360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2202" y="5353671"/>
            <a:ext cx="5547360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96126"/>
            <a:ext cx="8321040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2280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0D00-E9DF-4C32-8EF9-982D014E2409}" type="datetimeFigureOut">
              <a:rPr lang="ko-KR" altLang="en-US" smtClean="0"/>
              <a:pPr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58914" y="6340166"/>
            <a:ext cx="29277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26013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6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6228" y="261017"/>
            <a:ext cx="9153144" cy="6318504"/>
            <a:chOff x="28575" y="464884"/>
            <a:chExt cx="9153144" cy="6318504"/>
          </a:xfrm>
        </p:grpSpPr>
        <p:grpSp>
          <p:nvGrpSpPr>
            <p:cNvPr id="20" name="그룹 20"/>
            <p:cNvGrpSpPr/>
            <p:nvPr/>
          </p:nvGrpSpPr>
          <p:grpSpPr>
            <a:xfrm>
              <a:off x="28575" y="464884"/>
              <a:ext cx="9153144" cy="6318504"/>
              <a:chOff x="28575" y="464884"/>
              <a:chExt cx="9153144" cy="6318504"/>
            </a:xfrm>
          </p:grpSpPr>
          <p:pic>
            <p:nvPicPr>
              <p:cNvPr id="24" name="Picture 6" descr="C:\Users\Administrator\Desktop\인하대학교\05_템플릿\01_작업\확정\01\PNG\01_보드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8575" y="464884"/>
                <a:ext cx="9153144" cy="6318504"/>
              </a:xfrm>
              <a:prstGeom prst="rect">
                <a:avLst/>
              </a:prstGeom>
              <a:noFill/>
            </p:spPr>
          </p:pic>
          <p:grpSp>
            <p:nvGrpSpPr>
              <p:cNvPr id="25" name="그룹 19"/>
              <p:cNvGrpSpPr/>
              <p:nvPr/>
            </p:nvGrpSpPr>
            <p:grpSpPr>
              <a:xfrm>
                <a:off x="301625" y="634187"/>
                <a:ext cx="8641461" cy="5885146"/>
                <a:chOff x="301625" y="634187"/>
                <a:chExt cx="8641461" cy="5885146"/>
              </a:xfrm>
            </p:grpSpPr>
            <p:pic>
              <p:nvPicPr>
                <p:cNvPr id="26" name="Picture 9" descr="C:\Users\Administrator\Desktop\인하대학교\05_템플릿\01_작업\확정\01\PNG\08.pn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01625" y="2205853"/>
                  <a:ext cx="8641080" cy="42519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27" name="Picture 7" descr="C:\Users\Administrator\Desktop\인하대학교\05_템플릿\01_작업\확정\01\PNG\05.png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311150" y="5001429"/>
                  <a:ext cx="8631936" cy="15179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28" name="Picture 8" descr="C:\Users\Administrator\Desktop\인하대학교\05_템플릿\01_작업\확정\01\PNG\06.png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7551758" y="634187"/>
                  <a:ext cx="1380744" cy="363931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1" name="그룹 1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2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2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" name="Picture 10" descr="C:\Users\Administrator\Desktop\인하대학교\05_템플릿\01_작업\확정\01\PNG\07.png"/>
          <p:cNvPicPr>
            <a:picLocks noChangeArrowheads="1"/>
          </p:cNvPicPr>
          <p:nvPr/>
        </p:nvPicPr>
        <p:blipFill>
          <a:blip r:embed="rId9"/>
          <a:srcRect t="-60000" b="-60000"/>
          <a:stretch>
            <a:fillRect/>
          </a:stretch>
        </p:blipFill>
        <p:spPr bwMode="auto">
          <a:xfrm>
            <a:off x="1336652" y="2749768"/>
            <a:ext cx="6840474" cy="60350"/>
          </a:xfrm>
          <a:prstGeom prst="rect">
            <a:avLst/>
          </a:prstGeom>
          <a:noFill/>
        </p:spPr>
      </p:pic>
      <p:pic>
        <p:nvPicPr>
          <p:cNvPr id="11" name="Picture 11" descr="C:\Users\Administrator\Desktop\인하대학교\05_템플릿\01_작업\확정\01\PNG\03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93644" y="777637"/>
            <a:ext cx="3035808" cy="35661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50834" y="787162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조 주제 발표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8090" y="1421021"/>
            <a:ext cx="1582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0" dirty="0">
                <a:solidFill>
                  <a:srgbClr val="002F81"/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9000" dirty="0">
              <a:solidFill>
                <a:srgbClr val="002F8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18587" y="2866680"/>
            <a:ext cx="6623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i="1" dirty="0">
                <a:latin typeface="나눔명조" pitchFamily="18" charset="-127"/>
                <a:ea typeface="나눔명조" pitchFamily="18" charset="-127"/>
              </a:rPr>
              <a:t>화자 분리와 대본을 활용한 </a:t>
            </a:r>
            <a:endParaRPr lang="en-US" altLang="ko-KR" sz="3600" b="1" i="1" dirty="0"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ko-KR" altLang="en-US" sz="3600" b="1" i="1" dirty="0">
                <a:latin typeface="나눔명조" pitchFamily="18" charset="-127"/>
                <a:ea typeface="나눔명조" pitchFamily="18" charset="-127"/>
              </a:rPr>
              <a:t>뉴스 음성 요약 시스템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C2879-9573-33EE-7B10-ABCA1596C4BC}"/>
              </a:ext>
            </a:extLst>
          </p:cNvPr>
          <p:cNvSpPr txBox="1"/>
          <p:nvPr/>
        </p:nvSpPr>
        <p:spPr>
          <a:xfrm>
            <a:off x="6444780" y="4658259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12161724 </a:t>
            </a:r>
            <a:r>
              <a:rPr lang="ko-KR" altLang="en-US" b="1" dirty="0" err="1"/>
              <a:t>나현희</a:t>
            </a:r>
            <a:endParaRPr lang="en-US" altLang="ko-KR" b="1" dirty="0"/>
          </a:p>
          <a:p>
            <a:r>
              <a:rPr lang="en-US" altLang="ko-KR" b="1" dirty="0"/>
              <a:t>12171797 </a:t>
            </a:r>
            <a:r>
              <a:rPr lang="ko-KR" altLang="en-US" b="1" dirty="0"/>
              <a:t>신원철</a:t>
            </a:r>
            <a:endParaRPr lang="en-US" altLang="ko-KR" b="1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6228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평가 수식</a:t>
            </a:r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2000" b="1" dirty="0">
              <a:solidFill>
                <a:srgbClr val="5C431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465691" y="1998127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normalized</a:t>
            </a:r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score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200FFC-DF4F-D595-AC3F-69DA5084EFDD}"/>
              </a:ext>
            </a:extLst>
          </p:cNvPr>
          <p:cNvSpPr txBox="1"/>
          <p:nvPr/>
        </p:nvSpPr>
        <p:spPr>
          <a:xfrm>
            <a:off x="1423526" y="2628181"/>
            <a:ext cx="615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현재</a:t>
            </a:r>
            <a:r>
              <a:rPr lang="en-US" altLang="ko-KR" dirty="0"/>
              <a:t>score - </a:t>
            </a:r>
            <a:r>
              <a:rPr lang="en-US" altLang="ko-KR" dirty="0" err="1"/>
              <a:t>min_score</a:t>
            </a:r>
            <a:r>
              <a:rPr lang="en-US" altLang="ko-KR" dirty="0"/>
              <a:t>) / (</a:t>
            </a:r>
            <a:r>
              <a:rPr lang="en-US" altLang="ko-KR" dirty="0" err="1"/>
              <a:t>max_score</a:t>
            </a:r>
            <a:r>
              <a:rPr lang="en-US" altLang="ko-KR" dirty="0"/>
              <a:t> - </a:t>
            </a:r>
            <a:r>
              <a:rPr lang="en-US" altLang="ko-KR" dirty="0" err="1"/>
              <a:t>min_score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8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765FB292-77A1-663E-33C3-84F0501E9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37133" y="3789525"/>
            <a:ext cx="356235" cy="396716"/>
          </a:xfrm>
          <a:prstGeom prst="rect">
            <a:avLst/>
          </a:prstGeom>
          <a:noFill/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57544DD-79E2-CB58-C971-EFEA5FAB8C9E}"/>
              </a:ext>
            </a:extLst>
          </p:cNvPr>
          <p:cNvSpPr txBox="1"/>
          <p:nvPr/>
        </p:nvSpPr>
        <p:spPr>
          <a:xfrm>
            <a:off x="1179298" y="3779926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311EEC-018B-7768-A422-1BEE1C5CEE30}"/>
              </a:ext>
            </a:extLst>
          </p:cNvPr>
          <p:cNvSpPr txBox="1"/>
          <p:nvPr/>
        </p:nvSpPr>
        <p:spPr>
          <a:xfrm>
            <a:off x="1459581" y="3816909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normalized</a:t>
            </a:r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length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AB8C04-4CA5-4E9C-CCD4-22F428F12C5F}"/>
              </a:ext>
            </a:extLst>
          </p:cNvPr>
          <p:cNvSpPr txBox="1"/>
          <p:nvPr/>
        </p:nvSpPr>
        <p:spPr>
          <a:xfrm>
            <a:off x="1459581" y="4446963"/>
            <a:ext cx="615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length / total length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821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595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1.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지난발표 문제점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36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한계점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1866" y="2449468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44377" y="2451792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2357" y="2449468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단어 </a:t>
            </a:r>
            <a:r>
              <a:rPr lang="ko-KR" altLang="en-US" sz="1800" b="1" spc="100" dirty="0" err="1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임베딩</a:t>
            </a:r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방식의 문제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830A7913-7FC4-463F-CCDD-2F638FE28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44377" y="4088419"/>
            <a:ext cx="356235" cy="396716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727EAD-A8EB-7CFE-6535-41E1880C5974}"/>
              </a:ext>
            </a:extLst>
          </p:cNvPr>
          <p:cNvSpPr txBox="1"/>
          <p:nvPr/>
        </p:nvSpPr>
        <p:spPr>
          <a:xfrm>
            <a:off x="1179297" y="4073142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F2B4B-F616-50D8-8961-5C2DAB106A06}"/>
              </a:ext>
            </a:extLst>
          </p:cNvPr>
          <p:cNvSpPr txBox="1"/>
          <p:nvPr/>
        </p:nvSpPr>
        <p:spPr>
          <a:xfrm>
            <a:off x="1553069" y="4073142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중심 화자의 수를 구하는 방식의 문제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개선 사항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138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 Text rank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 개선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621A4-F4F6-6427-57F0-A9E3B2D21881}"/>
              </a:ext>
            </a:extLst>
          </p:cNvPr>
          <p:cNvSpPr txBox="1"/>
          <p:nvPr/>
        </p:nvSpPr>
        <p:spPr>
          <a:xfrm>
            <a:off x="904330" y="201008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3E043D-E14A-8BA6-F2A2-47796CA8D06A}"/>
              </a:ext>
            </a:extLst>
          </p:cNvPr>
          <p:cNvSpPr txBox="1"/>
          <p:nvPr/>
        </p:nvSpPr>
        <p:spPr>
          <a:xfrm>
            <a:off x="644886" y="2187865"/>
            <a:ext cx="832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LDA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와 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text-rank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를 활용한 키워드 추출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en-US" altLang="ko-KR" dirty="0"/>
              <a:t>2. word2vec</a:t>
            </a:r>
            <a:r>
              <a:rPr lang="ko-KR" altLang="en-US" dirty="0"/>
              <a:t>를 활용한 </a:t>
            </a:r>
            <a:r>
              <a:rPr lang="en-US" altLang="ko-KR" dirty="0"/>
              <a:t>text-rank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884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038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303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관련 논문 조사 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Yujun Wen, Hui Yuan and </a:t>
            </a:r>
            <a:r>
              <a:rPr lang="en-US" altLang="ko-KR" sz="900" dirty="0" err="1"/>
              <a:t>Pengzhou</a:t>
            </a:r>
            <a:r>
              <a:rPr lang="en-US" altLang="ko-KR" sz="900" dirty="0"/>
              <a:t> Zhang, "Research on keyword extraction based on Word2Vec weighted </a:t>
            </a:r>
            <a:r>
              <a:rPr lang="en-US" altLang="ko-KR" sz="900" dirty="0" err="1"/>
              <a:t>TextRank</a:t>
            </a:r>
            <a:r>
              <a:rPr lang="en-US" altLang="ko-KR" sz="900" dirty="0"/>
              <a:t>," 2016 2nd IEEE International Conference on Computer and Communications (ICCC), Chengdu, 2016, pp. 2109-2113, </a:t>
            </a:r>
            <a:r>
              <a:rPr lang="en-US" altLang="ko-KR" sz="900" dirty="0" err="1"/>
              <a:t>doi</a:t>
            </a:r>
            <a:r>
              <a:rPr lang="en-US" altLang="ko-KR" sz="900" dirty="0"/>
              <a:t>: 10.1109/CompComm.2016.7925072.</a:t>
            </a:r>
            <a:endParaRPr lang="en-US" altLang="ko-KR" sz="9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ko-KR" altLang="en-US" sz="900" dirty="0"/>
          </a:p>
        </p:txBody>
      </p:sp>
      <p:pic>
        <p:nvPicPr>
          <p:cNvPr id="1026" name="Picture 2" descr="Research on keyword extraction based on Word2Vec weighted ...">
            <a:extLst>
              <a:ext uri="{FF2B5EF4-FFF2-40B4-BE49-F238E27FC236}">
                <a16:creationId xmlns:a16="http://schemas.microsoft.com/office/drawing/2014/main" id="{9FB512D1-3C20-93BE-0A19-901D7502F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34" y="2320293"/>
            <a:ext cx="2185344" cy="295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94CEF7-A4D8-0724-E956-D977A1D91785}"/>
              </a:ext>
            </a:extLst>
          </p:cNvPr>
          <p:cNvSpPr txBox="1"/>
          <p:nvPr/>
        </p:nvSpPr>
        <p:spPr>
          <a:xfrm>
            <a:off x="4147062" y="2413977"/>
            <a:ext cx="3888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Text rank </a:t>
            </a:r>
            <a:r>
              <a:rPr lang="ko-KR" altLang="en-US" dirty="0"/>
              <a:t>키워드 추출 방식에서 기존 </a:t>
            </a:r>
            <a:r>
              <a:rPr lang="en-US" altLang="ko-KR" dirty="0" err="1"/>
              <a:t>tf-idf</a:t>
            </a:r>
            <a:r>
              <a:rPr lang="ko-KR" altLang="en-US" dirty="0"/>
              <a:t>방식의 </a:t>
            </a:r>
            <a:r>
              <a:rPr lang="ko-KR" altLang="en-US" dirty="0" err="1"/>
              <a:t>임베딩</a:t>
            </a:r>
            <a:r>
              <a:rPr lang="ko-KR" altLang="en-US" dirty="0"/>
              <a:t> 기법을 </a:t>
            </a:r>
            <a:r>
              <a:rPr lang="en-US" altLang="ko-KR" dirty="0"/>
              <a:t>word2vec</a:t>
            </a:r>
            <a:r>
              <a:rPr lang="ko-KR" altLang="en-US" dirty="0"/>
              <a:t>를 사용하여 </a:t>
            </a:r>
            <a:r>
              <a:rPr lang="ko-KR" altLang="en-US" dirty="0" err="1"/>
              <a:t>임베딩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Rex rank</a:t>
            </a:r>
            <a:r>
              <a:rPr lang="ko-KR" altLang="en-US" dirty="0"/>
              <a:t>에 </a:t>
            </a:r>
            <a:r>
              <a:rPr lang="en-US" altLang="ko-KR" dirty="0" err="1"/>
              <a:t>tf-idf</a:t>
            </a:r>
            <a:r>
              <a:rPr lang="ko-KR" altLang="en-US" dirty="0"/>
              <a:t>대신 </a:t>
            </a:r>
            <a:r>
              <a:rPr lang="en-US" altLang="ko-KR" dirty="0"/>
              <a:t>word2vec</a:t>
            </a:r>
            <a:r>
              <a:rPr lang="ko-KR" altLang="en-US" dirty="0"/>
              <a:t>를 적용하여 기존 </a:t>
            </a:r>
            <a:r>
              <a:rPr lang="en-US" altLang="ko-KR" dirty="0"/>
              <a:t>rex rank</a:t>
            </a:r>
            <a:r>
              <a:rPr lang="ko-KR" altLang="en-US" dirty="0"/>
              <a:t>의 성능 향상 기대</a:t>
            </a:r>
          </a:p>
        </p:txBody>
      </p:sp>
    </p:spTree>
    <p:extLst>
      <p:ext uri="{BB962C8B-B14F-4D97-AF65-F5344CB8AC3E}">
        <p14:creationId xmlns:p14="http://schemas.microsoft.com/office/powerpoint/2010/main" val="181234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1913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303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관련 논문 조사 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20407" y="2025905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b="1" spc="100" dirty="0" err="1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lexrank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33C60B-3961-B3A4-B9B5-441615D63FA3}"/>
              </a:ext>
            </a:extLst>
          </p:cNvPr>
          <p:cNvSpPr txBox="1"/>
          <p:nvPr/>
        </p:nvSpPr>
        <p:spPr>
          <a:xfrm>
            <a:off x="1423526" y="5671309"/>
            <a:ext cx="61557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Gunes</a:t>
            </a:r>
            <a:r>
              <a:rPr lang="en-US" altLang="ko-KR" sz="900" dirty="0"/>
              <a:t> Erkan, Dragomir R. </a:t>
            </a:r>
            <a:r>
              <a:rPr lang="en-US" altLang="ko-KR" sz="900" dirty="0" err="1"/>
              <a:t>Radev</a:t>
            </a:r>
            <a:r>
              <a:rPr lang="en-US" altLang="ko-KR" sz="900" dirty="0"/>
              <a:t>(2011). </a:t>
            </a:r>
            <a:r>
              <a:rPr lang="en-US" altLang="ko-KR" sz="900" dirty="0" err="1"/>
              <a:t>LexRank</a:t>
            </a:r>
            <a:r>
              <a:rPr lang="en-US" altLang="ko-KR" sz="900" dirty="0"/>
              <a:t>: Graph-based Lexical Centrality as salience in Text Summarization</a:t>
            </a:r>
            <a:endParaRPr lang="ko-KR" altLang="en-US" sz="9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B38F1E-2AC5-2433-A0C2-0F9A589B90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28091" y="2603270"/>
            <a:ext cx="7014905" cy="25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2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13108" y="323925"/>
            <a:ext cx="9153144" cy="6318504"/>
            <a:chOff x="17380" y="527792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380" y="527792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303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관련 논문 조사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CBFC7A2-9C02-80A0-6E1F-9A3303E4CB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14488" y="2050924"/>
            <a:ext cx="5239083" cy="31374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9E3562-2751-C2DE-50A3-DAA54C60DBA0}"/>
              </a:ext>
            </a:extLst>
          </p:cNvPr>
          <p:cNvSpPr txBox="1"/>
          <p:nvPr/>
        </p:nvSpPr>
        <p:spPr>
          <a:xfrm>
            <a:off x="1423526" y="5671309"/>
            <a:ext cx="61557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Gunes</a:t>
            </a:r>
            <a:r>
              <a:rPr lang="en-US" altLang="ko-KR" sz="900" dirty="0"/>
              <a:t> Erkan, Dragomir R. </a:t>
            </a:r>
            <a:r>
              <a:rPr lang="en-US" altLang="ko-KR" sz="900" dirty="0" err="1"/>
              <a:t>Radev</a:t>
            </a:r>
            <a:r>
              <a:rPr lang="en-US" altLang="ko-KR" sz="900" dirty="0"/>
              <a:t>(2011). </a:t>
            </a:r>
            <a:r>
              <a:rPr lang="en-US" altLang="ko-KR" sz="900" dirty="0" err="1"/>
              <a:t>LexRank</a:t>
            </a:r>
            <a:r>
              <a:rPr lang="en-US" altLang="ko-KR" sz="900" dirty="0"/>
              <a:t>: Graph-based Lexical Centrality as salience in Text Summarization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57022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038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303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관련 논문 조사 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20407" y="2025905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/>
              <a:t>KR-</a:t>
            </a:r>
            <a:r>
              <a:rPr lang="en-US" altLang="ko-KR" dirty="0" err="1"/>
              <a:t>WordRank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F8A3A-4A66-30A2-856C-897606ADC039}"/>
              </a:ext>
            </a:extLst>
          </p:cNvPr>
          <p:cNvSpPr txBox="1"/>
          <p:nvPr/>
        </p:nvSpPr>
        <p:spPr>
          <a:xfrm>
            <a:off x="1891371" y="5663319"/>
            <a:ext cx="5112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Rada </a:t>
            </a:r>
            <a:r>
              <a:rPr lang="en-US" altLang="ko-KR" sz="900" dirty="0" err="1"/>
              <a:t>Mihalcea</a:t>
            </a:r>
            <a:r>
              <a:rPr lang="en-US" altLang="ko-KR" sz="900" dirty="0"/>
              <a:t>, Paul </a:t>
            </a:r>
            <a:r>
              <a:rPr lang="en-US" altLang="ko-KR" sz="900" dirty="0" err="1"/>
              <a:t>Tarau</a:t>
            </a:r>
            <a:r>
              <a:rPr lang="en-US" altLang="ko-KR" sz="900" dirty="0"/>
              <a:t> </a:t>
            </a:r>
            <a:r>
              <a:rPr lang="en-US" altLang="ko-KR" sz="900" dirty="0">
                <a:latin typeface="Lucida Grande"/>
              </a:rPr>
              <a:t>(2004). </a:t>
            </a:r>
            <a:r>
              <a:rPr lang="en-US" altLang="ko-KR" sz="900" dirty="0" err="1">
                <a:latin typeface="Lucida Grande"/>
              </a:rPr>
              <a:t>TextRank</a:t>
            </a:r>
            <a:r>
              <a:rPr lang="en-US" altLang="ko-KR" sz="900" dirty="0">
                <a:latin typeface="Lucida Grande"/>
              </a:rPr>
              <a:t>: Bringing order into texts</a:t>
            </a:r>
            <a:r>
              <a:rPr lang="en-US" altLang="ko-KR" sz="900" dirty="0"/>
              <a:t> </a:t>
            </a:r>
            <a:endParaRPr lang="ko-KR" altLang="en-US" sz="9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86496B9-B0F1-55E1-9EAF-DA2773C66E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0450" y="2569890"/>
            <a:ext cx="71247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84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038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303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관련 논문 조사 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20407" y="2025905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/>
              <a:t>KR-</a:t>
            </a:r>
            <a:r>
              <a:rPr lang="en-US" altLang="ko-KR" dirty="0" err="1"/>
              <a:t>WordRank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F8A3A-4A66-30A2-856C-897606ADC039}"/>
              </a:ext>
            </a:extLst>
          </p:cNvPr>
          <p:cNvSpPr txBox="1"/>
          <p:nvPr/>
        </p:nvSpPr>
        <p:spPr>
          <a:xfrm>
            <a:off x="1891371" y="5663319"/>
            <a:ext cx="5112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Rada </a:t>
            </a:r>
            <a:r>
              <a:rPr lang="en-US" altLang="ko-KR" sz="900" dirty="0" err="1"/>
              <a:t>Mihalcea</a:t>
            </a:r>
            <a:r>
              <a:rPr lang="en-US" altLang="ko-KR" sz="900" dirty="0"/>
              <a:t>, Paul </a:t>
            </a:r>
            <a:r>
              <a:rPr lang="en-US" altLang="ko-KR" sz="900" dirty="0" err="1"/>
              <a:t>Tarau</a:t>
            </a:r>
            <a:r>
              <a:rPr lang="en-US" altLang="ko-KR" sz="900" dirty="0"/>
              <a:t> </a:t>
            </a:r>
            <a:r>
              <a:rPr lang="en-US" altLang="ko-KR" sz="900" dirty="0">
                <a:latin typeface="Lucida Grande"/>
              </a:rPr>
              <a:t>(2004). </a:t>
            </a:r>
            <a:r>
              <a:rPr lang="en-US" altLang="ko-KR" sz="900" dirty="0" err="1">
                <a:latin typeface="Lucida Grande"/>
              </a:rPr>
              <a:t>TextRank</a:t>
            </a:r>
            <a:r>
              <a:rPr lang="en-US" altLang="ko-KR" sz="900" dirty="0">
                <a:latin typeface="Lucida Grande"/>
              </a:rPr>
              <a:t>: Bringing order into texts</a:t>
            </a:r>
            <a:r>
              <a:rPr lang="en-US" altLang="ko-KR" sz="900" dirty="0"/>
              <a:t> </a:t>
            </a:r>
            <a:endParaRPr lang="ko-KR" altLang="en-US" sz="9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8ACE57-CE8E-0C54-B815-FA9A37402E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2813" y="4376287"/>
            <a:ext cx="3305069" cy="125831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4500F6B-FC1E-6F4B-FEF1-394EE4072B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2813" y="1996282"/>
            <a:ext cx="6091128" cy="233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94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038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303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관련 논문 조사 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20407" y="2025905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/>
              <a:t>KR-</a:t>
            </a:r>
            <a:r>
              <a:rPr lang="en-US" altLang="ko-KR" dirty="0" err="1"/>
              <a:t>WordRank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F8A3A-4A66-30A2-856C-897606ADC039}"/>
              </a:ext>
            </a:extLst>
          </p:cNvPr>
          <p:cNvSpPr txBox="1"/>
          <p:nvPr/>
        </p:nvSpPr>
        <p:spPr>
          <a:xfrm>
            <a:off x="1891371" y="5663319"/>
            <a:ext cx="5112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Rada </a:t>
            </a:r>
            <a:r>
              <a:rPr lang="en-US" altLang="ko-KR" sz="900" dirty="0" err="1"/>
              <a:t>Mihalcea</a:t>
            </a:r>
            <a:r>
              <a:rPr lang="en-US" altLang="ko-KR" sz="900" dirty="0"/>
              <a:t>, Paul </a:t>
            </a:r>
            <a:r>
              <a:rPr lang="en-US" altLang="ko-KR" sz="900" dirty="0" err="1"/>
              <a:t>Tarau</a:t>
            </a:r>
            <a:r>
              <a:rPr lang="en-US" altLang="ko-KR" sz="900" dirty="0"/>
              <a:t> </a:t>
            </a:r>
            <a:r>
              <a:rPr lang="en-US" altLang="ko-KR" sz="900" dirty="0">
                <a:latin typeface="Lucida Grande"/>
              </a:rPr>
              <a:t>(2004). </a:t>
            </a:r>
            <a:r>
              <a:rPr lang="en-US" altLang="ko-KR" sz="900" dirty="0" err="1">
                <a:latin typeface="Lucida Grande"/>
              </a:rPr>
              <a:t>TextRank</a:t>
            </a:r>
            <a:r>
              <a:rPr lang="en-US" altLang="ko-KR" sz="900" dirty="0">
                <a:latin typeface="Lucida Grande"/>
              </a:rPr>
              <a:t>: Bringing order into texts</a:t>
            </a:r>
            <a:r>
              <a:rPr lang="en-US" altLang="ko-KR" sz="900" dirty="0"/>
              <a:t> </a:t>
            </a:r>
            <a:endParaRPr lang="ko-KR" altLang="en-US" sz="9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F2CFEC-A0AE-AF3D-8AC3-A9C2FCDAF0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06853" y="2568222"/>
            <a:ext cx="5112569" cy="265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04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BDE9FA"/>
            </a:gs>
            <a:gs pos="100000">
              <a:srgbClr val="53A3D5"/>
            </a:gs>
            <a:gs pos="100000">
              <a:srgbClr val="E6B6FC"/>
            </a:gs>
          </a:gsLst>
          <a:lin ang="5400000" scaled="1"/>
        </a:gradFill>
        <a:ln w="12700">
          <a:solidFill>
            <a:srgbClr val="4780A3"/>
          </a:solidFill>
        </a:ln>
        <a:effectLst>
          <a:outerShdw blurRad="63500" sx="102000" sy="102000" algn="ctr" rotWithShape="0">
            <a:prstClr val="black">
              <a:alpha val="2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4715</TotalTime>
  <Words>689</Words>
  <Application>Microsoft Office PowerPoint</Application>
  <PresentationFormat>사용자 지정</PresentationFormat>
  <Paragraphs>99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Lucida Grande</vt:lpstr>
      <vt:lpstr>Söhne</vt:lpstr>
      <vt:lpstr>나눔고딕</vt:lpstr>
      <vt:lpstr>나눔명조</vt:lpstr>
      <vt:lpstr>나눔명조 ExtraBold</vt:lpstr>
      <vt:lpstr>맑은 고딕</vt:lpstr>
      <vt:lpstr>Arial</vt:lpstr>
      <vt:lpstr>Lato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신 원철</cp:lastModifiedBy>
  <cp:revision>120</cp:revision>
  <dcterms:created xsi:type="dcterms:W3CDTF">2013-02-06T12:21:29Z</dcterms:created>
  <dcterms:modified xsi:type="dcterms:W3CDTF">2023-04-18T11:21:01Z</dcterms:modified>
</cp:coreProperties>
</file>