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331" r:id="rId4"/>
    <p:sldId id="344" r:id="rId5"/>
    <p:sldId id="350" r:id="rId6"/>
    <p:sldId id="349" r:id="rId7"/>
    <p:sldId id="338" r:id="rId8"/>
    <p:sldId id="343" r:id="rId9"/>
    <p:sldId id="346" r:id="rId10"/>
    <p:sldId id="341" r:id="rId11"/>
    <p:sldId id="337" r:id="rId12"/>
    <p:sldId id="347" r:id="rId13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8B08"/>
    <a:srgbClr val="969696"/>
    <a:srgbClr val="B2B2B2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C72B2-AF6C-4240-9E06-843B04645F12}" v="17" dt="2023-06-09T11:00:25.264"/>
    <p1510:client id="{DD0E98A6-E71C-477A-B5EC-74851BC4570A}" v="22" dt="2023-06-09T07:17:53.738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2" autoAdjust="0"/>
    <p:restoredTop sz="69212" autoAdjust="0"/>
  </p:normalViewPr>
  <p:slideViewPr>
    <p:cSldViewPr>
      <p:cViewPr varScale="1">
        <p:scale>
          <a:sx n="61" d="100"/>
          <a:sy n="61" d="100"/>
        </p:scale>
        <p:origin x="2184" y="58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eonhee na" userId="2242f2e4400e4392" providerId="LiveId" clId="{DD0E98A6-E71C-477A-B5EC-74851BC4570A}"/>
    <pc:docChg chg="undo custSel addSld delSld modSld">
      <pc:chgData name="hyeonhee na" userId="2242f2e4400e4392" providerId="LiveId" clId="{DD0E98A6-E71C-477A-B5EC-74851BC4570A}" dt="2023-06-09T07:22:30.987" v="3542" actId="20577"/>
      <pc:docMkLst>
        <pc:docMk/>
      </pc:docMkLst>
      <pc:sldChg chg="addSp delSp modSp mod modNotesTx">
        <pc:chgData name="hyeonhee na" userId="2242f2e4400e4392" providerId="LiveId" clId="{DD0E98A6-E71C-477A-B5EC-74851BC4570A}" dt="2023-06-09T06:18:03.040" v="383" actId="20577"/>
        <pc:sldMkLst>
          <pc:docMk/>
          <pc:sldMk cId="0" sldId="259"/>
        </pc:sldMkLst>
        <pc:spChg chg="del mod">
          <ac:chgData name="hyeonhee na" userId="2242f2e4400e4392" providerId="LiveId" clId="{DD0E98A6-E71C-477A-B5EC-74851BC4570A}" dt="2023-06-09T06:17:48.315" v="358"/>
          <ac:spMkLst>
            <pc:docMk/>
            <pc:sldMk cId="0" sldId="259"/>
            <ac:spMk id="5" creationId="{D26FDFEE-881B-75A6-6648-D737EAA89D59}"/>
          </ac:spMkLst>
        </pc:spChg>
        <pc:spChg chg="mod">
          <ac:chgData name="hyeonhee na" userId="2242f2e4400e4392" providerId="LiveId" clId="{DD0E98A6-E71C-477A-B5EC-74851BC4570A}" dt="2023-06-09T06:17:39.057" v="343" actId="1076"/>
          <ac:spMkLst>
            <pc:docMk/>
            <pc:sldMk cId="0" sldId="259"/>
            <ac:spMk id="17" creationId="{03348D80-FE7D-01C9-A960-A80307D7FEE2}"/>
          </ac:spMkLst>
        </pc:spChg>
        <pc:spChg chg="mod">
          <ac:chgData name="hyeonhee na" userId="2242f2e4400e4392" providerId="LiveId" clId="{DD0E98A6-E71C-477A-B5EC-74851BC4570A}" dt="2023-06-09T06:18:03.040" v="383" actId="20577"/>
          <ac:spMkLst>
            <pc:docMk/>
            <pc:sldMk cId="0" sldId="259"/>
            <ac:spMk id="19" creationId="{4B1C32E0-5C8D-3F7F-9E9B-2DEE25DA672A}"/>
          </ac:spMkLst>
        </pc:spChg>
        <pc:spChg chg="add mod">
          <ac:chgData name="hyeonhee na" userId="2242f2e4400e4392" providerId="LiveId" clId="{DD0E98A6-E71C-477A-B5EC-74851BC4570A}" dt="2023-06-09T06:17:12.739" v="335" actId="1076"/>
          <ac:spMkLst>
            <pc:docMk/>
            <pc:sldMk cId="0" sldId="259"/>
            <ac:spMk id="20" creationId="{79E6160E-DCE1-19E1-AC84-0B6FAC2A0E79}"/>
          </ac:spMkLst>
        </pc:spChg>
        <pc:spChg chg="add mod">
          <ac:chgData name="hyeonhee na" userId="2242f2e4400e4392" providerId="LiveId" clId="{DD0E98A6-E71C-477A-B5EC-74851BC4570A}" dt="2023-06-09T06:17:36.133" v="342" actId="1076"/>
          <ac:spMkLst>
            <pc:docMk/>
            <pc:sldMk cId="0" sldId="259"/>
            <ac:spMk id="22" creationId="{C2A900B3-2BAC-2093-3413-C45E45C73EBC}"/>
          </ac:spMkLst>
        </pc:spChg>
        <pc:spChg chg="add del mod">
          <ac:chgData name="hyeonhee na" userId="2242f2e4400e4392" providerId="LiveId" clId="{DD0E98A6-E71C-477A-B5EC-74851BC4570A}" dt="2023-06-09T06:17:48.304" v="356" actId="478"/>
          <ac:spMkLst>
            <pc:docMk/>
            <pc:sldMk cId="0" sldId="259"/>
            <ac:spMk id="23" creationId="{97F28EBC-C2A4-8EB2-7912-0173A44B2F90}"/>
          </ac:spMkLst>
        </pc:spChg>
        <pc:spChg chg="add mod">
          <ac:chgData name="hyeonhee na" userId="2242f2e4400e4392" providerId="LiveId" clId="{DD0E98A6-E71C-477A-B5EC-74851BC4570A}" dt="2023-06-09T06:17:59.506" v="382" actId="20577"/>
          <ac:spMkLst>
            <pc:docMk/>
            <pc:sldMk cId="0" sldId="259"/>
            <ac:spMk id="25" creationId="{30220D96-D804-212E-FB7F-677DFB983455}"/>
          </ac:spMkLst>
        </pc:spChg>
        <pc:picChg chg="add del mod">
          <ac:chgData name="hyeonhee na" userId="2242f2e4400e4392" providerId="LiveId" clId="{DD0E98A6-E71C-477A-B5EC-74851BC4570A}" dt="2023-06-09T06:16:20.689" v="321" actId="478"/>
          <ac:picMkLst>
            <pc:docMk/>
            <pc:sldMk cId="0" sldId="259"/>
            <ac:picMk id="3" creationId="{E4377C99-ED74-862A-4A5A-1C4DB30DEAA4}"/>
          </ac:picMkLst>
        </pc:picChg>
        <pc:picChg chg="mod">
          <ac:chgData name="hyeonhee na" userId="2242f2e4400e4392" providerId="LiveId" clId="{DD0E98A6-E71C-477A-B5EC-74851BC4570A}" dt="2023-06-09T06:17:32.666" v="341" actId="1076"/>
          <ac:picMkLst>
            <pc:docMk/>
            <pc:sldMk cId="0" sldId="259"/>
            <ac:picMk id="4" creationId="{8C25269D-66CB-745D-0AB7-EE30E882DBA6}"/>
          </ac:picMkLst>
        </pc:picChg>
        <pc:picChg chg="add mod">
          <ac:chgData name="hyeonhee na" userId="2242f2e4400e4392" providerId="LiveId" clId="{DD0E98A6-E71C-477A-B5EC-74851BC4570A}" dt="2023-06-09T06:16:28.126" v="324" actId="1076"/>
          <ac:picMkLst>
            <pc:docMk/>
            <pc:sldMk cId="0" sldId="259"/>
            <ac:picMk id="16" creationId="{F204A625-01CC-0461-77A7-FDB3BD96D259}"/>
          </ac:picMkLst>
        </pc:picChg>
      </pc:sldChg>
      <pc:sldChg chg="addSp delSp modSp mod modNotesTx">
        <pc:chgData name="hyeonhee na" userId="2242f2e4400e4392" providerId="LiveId" clId="{DD0E98A6-E71C-477A-B5EC-74851BC4570A}" dt="2023-06-09T07:15:09.516" v="3103" actId="20577"/>
        <pc:sldMkLst>
          <pc:docMk/>
          <pc:sldMk cId="4031489295" sldId="331"/>
        </pc:sldMkLst>
        <pc:spChg chg="del">
          <ac:chgData name="hyeonhee na" userId="2242f2e4400e4392" providerId="LiveId" clId="{DD0E98A6-E71C-477A-B5EC-74851BC4570A}" dt="2023-06-09T06:20:26.441" v="409" actId="478"/>
          <ac:spMkLst>
            <pc:docMk/>
            <pc:sldMk cId="4031489295" sldId="331"/>
            <ac:spMk id="2" creationId="{3975EB03-40A2-ACD2-0C20-0BEE3FA28149}"/>
          </ac:spMkLst>
        </pc:spChg>
        <pc:spChg chg="mod">
          <ac:chgData name="hyeonhee na" userId="2242f2e4400e4392" providerId="LiveId" clId="{DD0E98A6-E71C-477A-B5EC-74851BC4570A}" dt="2023-06-09T06:35:44.079" v="1328" actId="1076"/>
          <ac:spMkLst>
            <pc:docMk/>
            <pc:sldMk cId="4031489295" sldId="331"/>
            <ac:spMk id="5" creationId="{0666CDD6-B59F-21A3-89E4-F441A7C79F58}"/>
          </ac:spMkLst>
        </pc:spChg>
        <pc:spChg chg="add del mod">
          <ac:chgData name="hyeonhee na" userId="2242f2e4400e4392" providerId="LiveId" clId="{DD0E98A6-E71C-477A-B5EC-74851BC4570A}" dt="2023-06-09T06:23:22.101" v="700"/>
          <ac:spMkLst>
            <pc:docMk/>
            <pc:sldMk cId="4031489295" sldId="331"/>
            <ac:spMk id="6" creationId="{AC3685C3-09BC-8ECE-4203-CEAE4917BFFF}"/>
          </ac:spMkLst>
        </pc:spChg>
        <pc:spChg chg="mod">
          <ac:chgData name="hyeonhee na" userId="2242f2e4400e4392" providerId="LiveId" clId="{DD0E98A6-E71C-477A-B5EC-74851BC4570A}" dt="2023-06-09T06:36:36.327" v="1338" actId="20577"/>
          <ac:spMkLst>
            <pc:docMk/>
            <pc:sldMk cId="4031489295" sldId="331"/>
            <ac:spMk id="11" creationId="{00000000-0000-0000-0000-000000000000}"/>
          </ac:spMkLst>
        </pc:spChg>
        <pc:spChg chg="add mod">
          <ac:chgData name="hyeonhee na" userId="2242f2e4400e4392" providerId="LiveId" clId="{DD0E98A6-E71C-477A-B5EC-74851BC4570A}" dt="2023-06-09T06:36:55.215" v="1354" actId="1076"/>
          <ac:spMkLst>
            <pc:docMk/>
            <pc:sldMk cId="4031489295" sldId="331"/>
            <ac:spMk id="18" creationId="{DBD08E0A-63D8-C974-6D3C-F7003558ABD6}"/>
          </ac:spMkLst>
        </pc:spChg>
        <pc:spChg chg="add mod">
          <ac:chgData name="hyeonhee na" userId="2242f2e4400e4392" providerId="LiveId" clId="{DD0E98A6-E71C-477A-B5EC-74851BC4570A}" dt="2023-06-09T06:36:08.586" v="1333" actId="1076"/>
          <ac:spMkLst>
            <pc:docMk/>
            <pc:sldMk cId="4031489295" sldId="331"/>
            <ac:spMk id="20" creationId="{88F672C7-602E-FB92-200B-B23444DDCB23}"/>
          </ac:spMkLst>
        </pc:spChg>
        <pc:picChg chg="add del mod">
          <ac:chgData name="hyeonhee na" userId="2242f2e4400e4392" providerId="LiveId" clId="{DD0E98A6-E71C-477A-B5EC-74851BC4570A}" dt="2023-06-09T06:23:22.100" v="698" actId="478"/>
          <ac:picMkLst>
            <pc:docMk/>
            <pc:sldMk cId="4031489295" sldId="331"/>
            <ac:picMk id="4" creationId="{1AB3D6DF-0299-D8F4-4F30-4380EFDBA9CF}"/>
          </ac:picMkLst>
        </pc:picChg>
        <pc:picChg chg="add mod">
          <ac:chgData name="hyeonhee na" userId="2242f2e4400e4392" providerId="LiveId" clId="{DD0E98A6-E71C-477A-B5EC-74851BC4570A}" dt="2023-06-09T06:36:10.614" v="1334" actId="1076"/>
          <ac:picMkLst>
            <pc:docMk/>
            <pc:sldMk cId="4031489295" sldId="331"/>
            <ac:picMk id="16" creationId="{89AE8DC5-5145-F5AF-A567-96B562CD61CC}"/>
          </ac:picMkLst>
        </pc:picChg>
        <pc:picChg chg="del">
          <ac:chgData name="hyeonhee na" userId="2242f2e4400e4392" providerId="LiveId" clId="{DD0E98A6-E71C-477A-B5EC-74851BC4570A}" dt="2023-06-09T06:19:56.701" v="408" actId="478"/>
          <ac:picMkLst>
            <pc:docMk/>
            <pc:sldMk cId="4031489295" sldId="331"/>
            <ac:picMk id="19" creationId="{F126B3A0-A95D-59BC-559C-41D784BB81BE}"/>
          </ac:picMkLst>
        </pc:picChg>
      </pc:sldChg>
      <pc:sldChg chg="del">
        <pc:chgData name="hyeonhee na" userId="2242f2e4400e4392" providerId="LiveId" clId="{DD0E98A6-E71C-477A-B5EC-74851BC4570A}" dt="2023-06-09T07:06:19.821" v="2726" actId="47"/>
        <pc:sldMkLst>
          <pc:docMk/>
          <pc:sldMk cId="2539699528" sldId="333"/>
        </pc:sldMkLst>
      </pc:sldChg>
      <pc:sldChg chg="addSp delSp modSp mod modNotesTx">
        <pc:chgData name="hyeonhee na" userId="2242f2e4400e4392" providerId="LiveId" clId="{DD0E98A6-E71C-477A-B5EC-74851BC4570A}" dt="2023-06-09T06:36:39.466" v="1340" actId="20577"/>
        <pc:sldMkLst>
          <pc:docMk/>
          <pc:sldMk cId="3671953791" sldId="337"/>
        </pc:sldMkLst>
        <pc:spChg chg="del mod">
          <ac:chgData name="hyeonhee na" userId="2242f2e4400e4392" providerId="LiveId" clId="{DD0E98A6-E71C-477A-B5EC-74851BC4570A}" dt="2023-06-09T06:26:53.753" v="823"/>
          <ac:spMkLst>
            <pc:docMk/>
            <pc:sldMk cId="3671953791" sldId="337"/>
            <ac:spMk id="2" creationId="{3975EB03-40A2-ACD2-0C20-0BEE3FA28149}"/>
          </ac:spMkLst>
        </pc:spChg>
        <pc:spChg chg="del mod">
          <ac:chgData name="hyeonhee na" userId="2242f2e4400e4392" providerId="LiveId" clId="{DD0E98A6-E71C-477A-B5EC-74851BC4570A}" dt="2023-06-09T06:26:53.754" v="825"/>
          <ac:spMkLst>
            <pc:docMk/>
            <pc:sldMk cId="3671953791" sldId="337"/>
            <ac:spMk id="4" creationId="{7FF56C0F-E567-2B11-BACD-D896603CB522}"/>
          </ac:spMkLst>
        </pc:spChg>
        <pc:spChg chg="mod">
          <ac:chgData name="hyeonhee na" userId="2242f2e4400e4392" providerId="LiveId" clId="{DD0E98A6-E71C-477A-B5EC-74851BC4570A}" dt="2023-06-09T06:36:39.466" v="1340" actId="20577"/>
          <ac:spMkLst>
            <pc:docMk/>
            <pc:sldMk cId="3671953791" sldId="337"/>
            <ac:spMk id="11" creationId="{00000000-0000-0000-0000-000000000000}"/>
          </ac:spMkLst>
        </pc:spChg>
        <pc:spChg chg="del mod">
          <ac:chgData name="hyeonhee na" userId="2242f2e4400e4392" providerId="LiveId" clId="{DD0E98A6-E71C-477A-B5EC-74851BC4570A}" dt="2023-06-09T06:26:53.753" v="821" actId="478"/>
          <ac:spMkLst>
            <pc:docMk/>
            <pc:sldMk cId="3671953791" sldId="337"/>
            <ac:spMk id="16" creationId="{A1D9442E-9DCF-A4C2-8D68-5782C1571DB8}"/>
          </ac:spMkLst>
        </pc:spChg>
        <pc:spChg chg="add del">
          <ac:chgData name="hyeonhee na" userId="2242f2e4400e4392" providerId="LiveId" clId="{DD0E98A6-E71C-477A-B5EC-74851BC4570A}" dt="2023-06-09T06:27:31.792" v="827" actId="22"/>
          <ac:spMkLst>
            <pc:docMk/>
            <pc:sldMk cId="3671953791" sldId="337"/>
            <ac:spMk id="17" creationId="{75E55287-E1C3-7A7F-916A-83059C9D207F}"/>
          </ac:spMkLst>
        </pc:spChg>
        <pc:spChg chg="add mod">
          <ac:chgData name="hyeonhee na" userId="2242f2e4400e4392" providerId="LiveId" clId="{DD0E98A6-E71C-477A-B5EC-74851BC4570A}" dt="2023-06-09T06:33:35.927" v="1166" actId="1076"/>
          <ac:spMkLst>
            <pc:docMk/>
            <pc:sldMk cId="3671953791" sldId="337"/>
            <ac:spMk id="19" creationId="{F4643B4B-7310-322B-C0DD-2163EFDD28EE}"/>
          </ac:spMkLst>
        </pc:spChg>
        <pc:spChg chg="add mod">
          <ac:chgData name="hyeonhee na" userId="2242f2e4400e4392" providerId="LiveId" clId="{DD0E98A6-E71C-477A-B5EC-74851BC4570A}" dt="2023-06-09T06:33:29.729" v="1164" actId="14100"/>
          <ac:spMkLst>
            <pc:docMk/>
            <pc:sldMk cId="3671953791" sldId="337"/>
            <ac:spMk id="20" creationId="{22E9AF13-B6C9-34DC-E24A-55F047EECFD7}"/>
          </ac:spMkLst>
        </pc:spChg>
        <pc:spChg chg="add mod">
          <ac:chgData name="hyeonhee na" userId="2242f2e4400e4392" providerId="LiveId" clId="{DD0E98A6-E71C-477A-B5EC-74851BC4570A}" dt="2023-06-09T06:36:15.301" v="1335" actId="113"/>
          <ac:spMkLst>
            <pc:docMk/>
            <pc:sldMk cId="3671953791" sldId="337"/>
            <ac:spMk id="21" creationId="{518A5D06-88CB-EA89-25B6-F9F86FA013FF}"/>
          </ac:spMkLst>
        </pc:spChg>
        <pc:spChg chg="add mod">
          <ac:chgData name="hyeonhee na" userId="2242f2e4400e4392" providerId="LiveId" clId="{DD0E98A6-E71C-477A-B5EC-74851BC4570A}" dt="2023-06-09T06:36:19.800" v="1336" actId="113"/>
          <ac:spMkLst>
            <pc:docMk/>
            <pc:sldMk cId="3671953791" sldId="337"/>
            <ac:spMk id="22" creationId="{283640A2-86D5-5A52-7F34-9BDDDD790346}"/>
          </ac:spMkLst>
        </pc:spChg>
        <pc:picChg chg="del">
          <ac:chgData name="hyeonhee na" userId="2242f2e4400e4392" providerId="LiveId" clId="{DD0E98A6-E71C-477A-B5EC-74851BC4570A}" dt="2023-06-09T06:26:44.788" v="815" actId="478"/>
          <ac:picMkLst>
            <pc:docMk/>
            <pc:sldMk cId="3671953791" sldId="337"/>
            <ac:picMk id="6" creationId="{7DC14F37-5EE9-085E-1DA1-88BEE48FA205}"/>
          </ac:picMkLst>
        </pc:picChg>
      </pc:sldChg>
      <pc:sldChg chg="addSp delSp modSp mod modNotesTx">
        <pc:chgData name="hyeonhee na" userId="2242f2e4400e4392" providerId="LiveId" clId="{DD0E98A6-E71C-477A-B5EC-74851BC4570A}" dt="2023-06-09T07:22:30.987" v="3542" actId="20577"/>
        <pc:sldMkLst>
          <pc:docMk/>
          <pc:sldMk cId="2143594925" sldId="338"/>
        </pc:sldMkLst>
        <pc:spChg chg="del mod">
          <ac:chgData name="hyeonhee na" userId="2242f2e4400e4392" providerId="LiveId" clId="{DD0E98A6-E71C-477A-B5EC-74851BC4570A}" dt="2023-06-09T06:36:47.695" v="1346"/>
          <ac:spMkLst>
            <pc:docMk/>
            <pc:sldMk cId="2143594925" sldId="338"/>
            <ac:spMk id="2" creationId="{3975EB03-40A2-ACD2-0C20-0BEE3FA28149}"/>
          </ac:spMkLst>
        </pc:spChg>
        <pc:spChg chg="del mod">
          <ac:chgData name="hyeonhee na" userId="2242f2e4400e4392" providerId="LiveId" clId="{DD0E98A6-E71C-477A-B5EC-74851BC4570A}" dt="2023-06-09T06:36:47.696" v="1348"/>
          <ac:spMkLst>
            <pc:docMk/>
            <pc:sldMk cId="2143594925" sldId="338"/>
            <ac:spMk id="4" creationId="{7FF56C0F-E567-2B11-BACD-D896603CB522}"/>
          </ac:spMkLst>
        </pc:spChg>
        <pc:spChg chg="add del mod">
          <ac:chgData name="hyeonhee na" userId="2242f2e4400e4392" providerId="LiveId" clId="{DD0E98A6-E71C-477A-B5EC-74851BC4570A}" dt="2023-06-09T07:13:48.499" v="3075"/>
          <ac:spMkLst>
            <pc:docMk/>
            <pc:sldMk cId="2143594925" sldId="338"/>
            <ac:spMk id="9" creationId="{F0C3E211-A6C8-ADE4-A948-045DEA6B8C93}"/>
          </ac:spMkLst>
        </pc:spChg>
        <pc:spChg chg="mod">
          <ac:chgData name="hyeonhee na" userId="2242f2e4400e4392" providerId="LiveId" clId="{DD0E98A6-E71C-477A-B5EC-74851BC4570A}" dt="2023-06-09T07:16:55.361" v="3153" actId="20577"/>
          <ac:spMkLst>
            <pc:docMk/>
            <pc:sldMk cId="2143594925" sldId="338"/>
            <ac:spMk id="11" creationId="{00000000-0000-0000-0000-000000000000}"/>
          </ac:spMkLst>
        </pc:spChg>
        <pc:spChg chg="del mod">
          <ac:chgData name="hyeonhee na" userId="2242f2e4400e4392" providerId="LiveId" clId="{DD0E98A6-E71C-477A-B5EC-74851BC4570A}" dt="2023-06-09T06:36:51.205" v="1351"/>
          <ac:spMkLst>
            <pc:docMk/>
            <pc:sldMk cId="2143594925" sldId="338"/>
            <ac:spMk id="16" creationId="{A1D9442E-9DCF-A4C2-8D68-5782C1571DB8}"/>
          </ac:spMkLst>
        </pc:spChg>
        <pc:spChg chg="add del mod">
          <ac:chgData name="hyeonhee na" userId="2242f2e4400e4392" providerId="LiveId" clId="{DD0E98A6-E71C-477A-B5EC-74851BC4570A}" dt="2023-06-09T07:14:23.408" v="3077"/>
          <ac:spMkLst>
            <pc:docMk/>
            <pc:sldMk cId="2143594925" sldId="338"/>
            <ac:spMk id="18" creationId="{BEE853B1-5BA1-EEEF-97E4-C7F3F5E61924}"/>
          </ac:spMkLst>
        </pc:spChg>
        <pc:spChg chg="add mod">
          <ac:chgData name="hyeonhee na" userId="2242f2e4400e4392" providerId="LiveId" clId="{DD0E98A6-E71C-477A-B5EC-74851BC4570A}" dt="2023-06-09T07:15:43.590" v="3106" actId="20577"/>
          <ac:spMkLst>
            <pc:docMk/>
            <pc:sldMk cId="2143594925" sldId="338"/>
            <ac:spMk id="21" creationId="{11EA560F-A601-1607-F928-5F6D583BCD8C}"/>
          </ac:spMkLst>
        </pc:spChg>
        <pc:picChg chg="del">
          <ac:chgData name="hyeonhee na" userId="2242f2e4400e4392" providerId="LiveId" clId="{DD0E98A6-E71C-477A-B5EC-74851BC4570A}" dt="2023-06-09T06:36:43.031" v="1341" actId="478"/>
          <ac:picMkLst>
            <pc:docMk/>
            <pc:sldMk cId="2143594925" sldId="338"/>
            <ac:picMk id="17" creationId="{61E3B180-E28D-6FEE-B865-05776A6B7726}"/>
          </ac:picMkLst>
        </pc:picChg>
        <pc:picChg chg="del">
          <ac:chgData name="hyeonhee na" userId="2242f2e4400e4392" providerId="LiveId" clId="{DD0E98A6-E71C-477A-B5EC-74851BC4570A}" dt="2023-06-09T06:36:47.694" v="1344" actId="478"/>
          <ac:picMkLst>
            <pc:docMk/>
            <pc:sldMk cId="2143594925" sldId="338"/>
            <ac:picMk id="19" creationId="{9C986070-F03E-C3D4-55BB-2A7922C0FA99}"/>
          </ac:picMkLst>
        </pc:picChg>
      </pc:sldChg>
      <pc:sldChg chg="addSp delSp modSp mod modNotesTx">
        <pc:chgData name="hyeonhee na" userId="2242f2e4400e4392" providerId="LiveId" clId="{DD0E98A6-E71C-477A-B5EC-74851BC4570A}" dt="2023-06-09T07:11:34.387" v="3066" actId="1076"/>
        <pc:sldMkLst>
          <pc:docMk/>
          <pc:sldMk cId="2190360789" sldId="341"/>
        </pc:sldMkLst>
        <pc:spChg chg="add mod">
          <ac:chgData name="hyeonhee na" userId="2242f2e4400e4392" providerId="LiveId" clId="{DD0E98A6-E71C-477A-B5EC-74851BC4570A}" dt="2023-06-09T06:49:19.318" v="1908" actId="20577"/>
          <ac:spMkLst>
            <pc:docMk/>
            <pc:sldMk cId="2190360789" sldId="341"/>
            <ac:spMk id="3" creationId="{7D271D1D-F542-8594-9AC1-AA196634245B}"/>
          </ac:spMkLst>
        </pc:spChg>
        <pc:spChg chg="mod">
          <ac:chgData name="hyeonhee na" userId="2242f2e4400e4392" providerId="LiveId" clId="{DD0E98A6-E71C-477A-B5EC-74851BC4570A}" dt="2023-06-09T06:46:50.917" v="1779" actId="6549"/>
          <ac:spMkLst>
            <pc:docMk/>
            <pc:sldMk cId="2190360789" sldId="341"/>
            <ac:spMk id="4" creationId="{E4A75D1C-A399-22F2-BE9D-EAB7D595E138}"/>
          </ac:spMkLst>
        </pc:spChg>
        <pc:spChg chg="del">
          <ac:chgData name="hyeonhee na" userId="2242f2e4400e4392" providerId="LiveId" clId="{DD0E98A6-E71C-477A-B5EC-74851BC4570A}" dt="2023-06-09T06:46:49.567" v="1778" actId="478"/>
          <ac:spMkLst>
            <pc:docMk/>
            <pc:sldMk cId="2190360789" sldId="341"/>
            <ac:spMk id="6" creationId="{439C03F5-23C1-A3F0-E4C1-ADBF4877ABC3}"/>
          </ac:spMkLst>
        </pc:spChg>
        <pc:spChg chg="del mod">
          <ac:chgData name="hyeonhee na" userId="2242f2e4400e4392" providerId="LiveId" clId="{DD0E98A6-E71C-477A-B5EC-74851BC4570A}" dt="2023-06-09T06:48:46.855" v="1873"/>
          <ac:spMkLst>
            <pc:docMk/>
            <pc:sldMk cId="2190360789" sldId="341"/>
            <ac:spMk id="11" creationId="{00000000-0000-0000-0000-000000000000}"/>
          </ac:spMkLst>
        </pc:spChg>
        <pc:spChg chg="add mod">
          <ac:chgData name="hyeonhee na" userId="2242f2e4400e4392" providerId="LiveId" clId="{DD0E98A6-E71C-477A-B5EC-74851BC4570A}" dt="2023-06-09T06:49:31.220" v="1940" actId="20577"/>
          <ac:spMkLst>
            <pc:docMk/>
            <pc:sldMk cId="2190360789" sldId="341"/>
            <ac:spMk id="17" creationId="{24F80F68-924A-480B-FECB-2321C19607BD}"/>
          </ac:spMkLst>
        </pc:spChg>
        <pc:spChg chg="add mod">
          <ac:chgData name="hyeonhee na" userId="2242f2e4400e4392" providerId="LiveId" clId="{DD0E98A6-E71C-477A-B5EC-74851BC4570A}" dt="2023-06-09T07:11:15.713" v="3063" actId="14100"/>
          <ac:spMkLst>
            <pc:docMk/>
            <pc:sldMk cId="2190360789" sldId="341"/>
            <ac:spMk id="19" creationId="{EA933621-46FF-082D-6ABB-6F7987B38796}"/>
          </ac:spMkLst>
        </pc:spChg>
        <pc:spChg chg="add del mod">
          <ac:chgData name="hyeonhee na" userId="2242f2e4400e4392" providerId="LiveId" clId="{DD0E98A6-E71C-477A-B5EC-74851BC4570A}" dt="2023-06-09T07:10:50.212" v="3057" actId="478"/>
          <ac:spMkLst>
            <pc:docMk/>
            <pc:sldMk cId="2190360789" sldId="341"/>
            <ac:spMk id="20" creationId="{0047C1F3-DED9-139E-CEAA-2B0C850B3579}"/>
          </ac:spMkLst>
        </pc:spChg>
        <pc:spChg chg="add mod">
          <ac:chgData name="hyeonhee na" userId="2242f2e4400e4392" providerId="LiveId" clId="{DD0E98A6-E71C-477A-B5EC-74851BC4570A}" dt="2023-06-09T07:11:25.056" v="3065" actId="1076"/>
          <ac:spMkLst>
            <pc:docMk/>
            <pc:sldMk cId="2190360789" sldId="341"/>
            <ac:spMk id="21" creationId="{45267845-3163-AC0C-B0C5-F27BF596792D}"/>
          </ac:spMkLst>
        </pc:spChg>
        <pc:spChg chg="add mod">
          <ac:chgData name="hyeonhee na" userId="2242f2e4400e4392" providerId="LiveId" clId="{DD0E98A6-E71C-477A-B5EC-74851BC4570A}" dt="2023-06-09T07:11:34.387" v="3066" actId="1076"/>
          <ac:spMkLst>
            <pc:docMk/>
            <pc:sldMk cId="2190360789" sldId="341"/>
            <ac:spMk id="22" creationId="{C9749B4E-22ED-3463-D2E6-87406F599779}"/>
          </ac:spMkLst>
        </pc:spChg>
        <pc:grpChg chg="mod">
          <ac:chgData name="hyeonhee na" userId="2242f2e4400e4392" providerId="LiveId" clId="{DD0E98A6-E71C-477A-B5EC-74851BC4570A}" dt="2023-06-09T07:10:47.995" v="3056" actId="1076"/>
          <ac:grpSpMkLst>
            <pc:docMk/>
            <pc:sldMk cId="2190360789" sldId="341"/>
            <ac:grpSpMk id="15" creationId="{00000000-0000-0000-0000-000000000000}"/>
          </ac:grpSpMkLst>
        </pc:grpChg>
        <pc:graphicFrameChg chg="add mod modGraphic">
          <ac:chgData name="hyeonhee na" userId="2242f2e4400e4392" providerId="LiveId" clId="{DD0E98A6-E71C-477A-B5EC-74851BC4570A}" dt="2023-06-09T07:10:32.190" v="3051" actId="14100"/>
          <ac:graphicFrameMkLst>
            <pc:docMk/>
            <pc:sldMk cId="2190360789" sldId="341"/>
            <ac:graphicFrameMk id="18" creationId="{0A0C8FBE-BBFB-BBB9-CA72-DAFD88AECCF2}"/>
          </ac:graphicFrameMkLst>
        </pc:graphicFrameChg>
        <pc:picChg chg="del">
          <ac:chgData name="hyeonhee na" userId="2242f2e4400e4392" providerId="LiveId" clId="{DD0E98A6-E71C-477A-B5EC-74851BC4570A}" dt="2023-06-09T06:46:51.457" v="1780" actId="478"/>
          <ac:picMkLst>
            <pc:docMk/>
            <pc:sldMk cId="2190360789" sldId="341"/>
            <ac:picMk id="9" creationId="{7CFD239F-791B-1561-0CEE-E9B41D4EEBCA}"/>
          </ac:picMkLst>
        </pc:picChg>
        <pc:picChg chg="del">
          <ac:chgData name="hyeonhee na" userId="2242f2e4400e4392" providerId="LiveId" clId="{DD0E98A6-E71C-477A-B5EC-74851BC4570A}" dt="2023-06-09T06:46:52.062" v="1781" actId="478"/>
          <ac:picMkLst>
            <pc:docMk/>
            <pc:sldMk cId="2190360789" sldId="341"/>
            <ac:picMk id="16" creationId="{7BDEF772-3AFA-701F-ED19-2C45F05D0E11}"/>
          </ac:picMkLst>
        </pc:picChg>
      </pc:sldChg>
      <pc:sldChg chg="new del">
        <pc:chgData name="hyeonhee na" userId="2242f2e4400e4392" providerId="LiveId" clId="{DD0E98A6-E71C-477A-B5EC-74851BC4570A}" dt="2023-06-09T07:12:25.549" v="3069" actId="47"/>
        <pc:sldMkLst>
          <pc:docMk/>
          <pc:sldMk cId="1654700172" sldId="342"/>
        </pc:sldMkLst>
      </pc:sldChg>
      <pc:sldChg chg="add">
        <pc:chgData name="hyeonhee na" userId="2242f2e4400e4392" providerId="LiveId" clId="{DD0E98A6-E71C-477A-B5EC-74851BC4570A}" dt="2023-06-09T07:12:24.063" v="3068"/>
        <pc:sldMkLst>
          <pc:docMk/>
          <pc:sldMk cId="2718069492" sldId="343"/>
        </pc:sldMkLst>
      </pc:sldChg>
      <pc:sldChg chg="addSp delSp modSp add mod modNotesTx">
        <pc:chgData name="hyeonhee na" userId="2242f2e4400e4392" providerId="LiveId" clId="{DD0E98A6-E71C-477A-B5EC-74851BC4570A}" dt="2023-06-09T07:22:00.557" v="3446" actId="20577"/>
        <pc:sldMkLst>
          <pc:docMk/>
          <pc:sldMk cId="2824529971" sldId="344"/>
        </pc:sldMkLst>
        <pc:spChg chg="del mod">
          <ac:chgData name="hyeonhee na" userId="2242f2e4400e4392" providerId="LiveId" clId="{DD0E98A6-E71C-477A-B5EC-74851BC4570A}" dt="2023-06-09T07:20:10.317" v="3163"/>
          <ac:spMkLst>
            <pc:docMk/>
            <pc:sldMk cId="2824529971" sldId="344"/>
            <ac:spMk id="5" creationId="{0666CDD6-B59F-21A3-89E4-F441A7C79F58}"/>
          </ac:spMkLst>
        </pc:spChg>
        <pc:spChg chg="add mod">
          <ac:chgData name="hyeonhee na" userId="2242f2e4400e4392" providerId="LiveId" clId="{DD0E98A6-E71C-477A-B5EC-74851BC4570A}" dt="2023-06-09T07:21:35.406" v="3364" actId="14100"/>
          <ac:spMkLst>
            <pc:docMk/>
            <pc:sldMk cId="2824529971" sldId="344"/>
            <ac:spMk id="17" creationId="{8B588646-E07C-308F-01A8-E4AC378EE28D}"/>
          </ac:spMkLst>
        </pc:spChg>
        <pc:spChg chg="del mod">
          <ac:chgData name="hyeonhee na" userId="2242f2e4400e4392" providerId="LiveId" clId="{DD0E98A6-E71C-477A-B5EC-74851BC4570A}" dt="2023-06-09T07:20:10.316" v="3161" actId="478"/>
          <ac:spMkLst>
            <pc:docMk/>
            <pc:sldMk cId="2824529971" sldId="344"/>
            <ac:spMk id="20" creationId="{88F672C7-602E-FB92-200B-B23444DDCB23}"/>
          </ac:spMkLst>
        </pc:spChg>
        <pc:picChg chg="add mod">
          <ac:chgData name="hyeonhee na" userId="2242f2e4400e4392" providerId="LiveId" clId="{DD0E98A6-E71C-477A-B5EC-74851BC4570A}" dt="2023-06-09T07:20:04.809" v="3159" actId="1076"/>
          <ac:picMkLst>
            <pc:docMk/>
            <pc:sldMk cId="2824529971" sldId="344"/>
            <ac:picMk id="4" creationId="{37DE798C-17A7-78C8-F248-35619B85B93E}"/>
          </ac:picMkLst>
        </pc:picChg>
        <pc:picChg chg="add mod">
          <ac:chgData name="hyeonhee na" userId="2242f2e4400e4392" providerId="LiveId" clId="{DD0E98A6-E71C-477A-B5EC-74851BC4570A}" dt="2023-06-09T07:21:31.934" v="3363" actId="1076"/>
          <ac:picMkLst>
            <pc:docMk/>
            <pc:sldMk cId="2824529971" sldId="344"/>
            <ac:picMk id="9" creationId="{86ECB0D8-0AF4-0CF6-EF99-A6702512D8E7}"/>
          </ac:picMkLst>
        </pc:picChg>
        <pc:picChg chg="del">
          <ac:chgData name="hyeonhee na" userId="2242f2e4400e4392" providerId="LiveId" clId="{DD0E98A6-E71C-477A-B5EC-74851BC4570A}" dt="2023-06-09T07:19:57.712" v="3155" actId="478"/>
          <ac:picMkLst>
            <pc:docMk/>
            <pc:sldMk cId="2824529971" sldId="344"/>
            <ac:picMk id="16" creationId="{89AE8DC5-5145-F5AF-A567-96B562CD61CC}"/>
          </ac:picMkLst>
        </pc:picChg>
      </pc:sldChg>
    </pc:docChg>
  </pc:docChgLst>
  <pc:docChgLst>
    <pc:chgData name="hyeonhee na" userId="2242f2e4400e4392" providerId="LiveId" clId="{3B3C72B2-AF6C-4240-9E06-843B04645F12}"/>
    <pc:docChg chg="undo custSel addSld delSld modSld sldOrd">
      <pc:chgData name="hyeonhee na" userId="2242f2e4400e4392" providerId="LiveId" clId="{3B3C72B2-AF6C-4240-9E06-843B04645F12}" dt="2023-06-09T11:00:53.150" v="1203" actId="20577"/>
      <pc:docMkLst>
        <pc:docMk/>
      </pc:docMkLst>
      <pc:sldChg chg="addSp modSp mod modNotesTx">
        <pc:chgData name="hyeonhee na" userId="2242f2e4400e4392" providerId="LiveId" clId="{3B3C72B2-AF6C-4240-9E06-843B04645F12}" dt="2023-06-09T10:34:23.776" v="875" actId="20577"/>
        <pc:sldMkLst>
          <pc:docMk/>
          <pc:sldMk cId="0" sldId="259"/>
        </pc:sldMkLst>
        <pc:spChg chg="add mod">
          <ac:chgData name="hyeonhee na" userId="2242f2e4400e4392" providerId="LiveId" clId="{3B3C72B2-AF6C-4240-9E06-843B04645F12}" dt="2023-06-09T10:34:00.102" v="852" actId="20577"/>
          <ac:spMkLst>
            <pc:docMk/>
            <pc:sldMk cId="0" sldId="259"/>
            <ac:spMk id="5" creationId="{79557CEA-861D-2759-96F2-7E7DA7CDED91}"/>
          </ac:spMkLst>
        </pc:spChg>
        <pc:spChg chg="mod">
          <ac:chgData name="hyeonhee na" userId="2242f2e4400e4392" providerId="LiveId" clId="{3B3C72B2-AF6C-4240-9E06-843B04645F12}" dt="2023-06-09T10:32:03.733" v="775" actId="20577"/>
          <ac:spMkLst>
            <pc:docMk/>
            <pc:sldMk cId="0" sldId="259"/>
            <ac:spMk id="9" creationId="{00000000-0000-0000-0000-000000000000}"/>
          </ac:spMkLst>
        </pc:spChg>
        <pc:spChg chg="mod">
          <ac:chgData name="hyeonhee na" userId="2242f2e4400e4392" providerId="LiveId" clId="{3B3C72B2-AF6C-4240-9E06-843B04645F12}" dt="2023-06-09T10:34:12.510" v="857" actId="1076"/>
          <ac:spMkLst>
            <pc:docMk/>
            <pc:sldMk cId="0" sldId="259"/>
            <ac:spMk id="17" creationId="{03348D80-FE7D-01C9-A960-A80307D7FEE2}"/>
          </ac:spMkLst>
        </pc:spChg>
        <pc:spChg chg="add mod">
          <ac:chgData name="hyeonhee na" userId="2242f2e4400e4392" providerId="LiveId" clId="{3B3C72B2-AF6C-4240-9E06-843B04645F12}" dt="2023-06-09T10:34:23.776" v="875" actId="20577"/>
          <ac:spMkLst>
            <pc:docMk/>
            <pc:sldMk cId="0" sldId="259"/>
            <ac:spMk id="18" creationId="{05377DCC-9D39-9BF5-3FA5-FDAE858E6B1E}"/>
          </ac:spMkLst>
        </pc:spChg>
        <pc:spChg chg="mod">
          <ac:chgData name="hyeonhee na" userId="2242f2e4400e4392" providerId="LiveId" clId="{3B3C72B2-AF6C-4240-9E06-843B04645F12}" dt="2023-06-09T10:31:51.745" v="712" actId="1076"/>
          <ac:spMkLst>
            <pc:docMk/>
            <pc:sldMk cId="0" sldId="259"/>
            <ac:spMk id="20" creationId="{79E6160E-DCE1-19E1-AC84-0B6FAC2A0E79}"/>
          </ac:spMkLst>
        </pc:spChg>
        <pc:spChg chg="mod">
          <ac:chgData name="hyeonhee na" userId="2242f2e4400e4392" providerId="LiveId" clId="{3B3C72B2-AF6C-4240-9E06-843B04645F12}" dt="2023-06-09T10:34:09.307" v="856" actId="1076"/>
          <ac:spMkLst>
            <pc:docMk/>
            <pc:sldMk cId="0" sldId="259"/>
            <ac:spMk id="22" creationId="{C2A900B3-2BAC-2093-3413-C45E45C73EBC}"/>
          </ac:spMkLst>
        </pc:spChg>
        <pc:spChg chg="mod">
          <ac:chgData name="hyeonhee na" userId="2242f2e4400e4392" providerId="LiveId" clId="{3B3C72B2-AF6C-4240-9E06-843B04645F12}" dt="2023-06-09T10:31:42.494" v="708" actId="1076"/>
          <ac:spMkLst>
            <pc:docMk/>
            <pc:sldMk cId="0" sldId="259"/>
            <ac:spMk id="25" creationId="{30220D96-D804-212E-FB7F-677DFB983455}"/>
          </ac:spMkLst>
        </pc:spChg>
        <pc:grpChg chg="mod">
          <ac:chgData name="hyeonhee na" userId="2242f2e4400e4392" providerId="LiveId" clId="{3B3C72B2-AF6C-4240-9E06-843B04645F12}" dt="2023-06-09T10:34:00.928" v="853" actId="1076"/>
          <ac:grpSpMkLst>
            <pc:docMk/>
            <pc:sldMk cId="0" sldId="259"/>
            <ac:grpSpMk id="15" creationId="{00000000-0000-0000-0000-000000000000}"/>
          </ac:grpSpMkLst>
        </pc:grpChg>
        <pc:picChg chg="add mod">
          <ac:chgData name="hyeonhee na" userId="2242f2e4400e4392" providerId="LiveId" clId="{3B3C72B2-AF6C-4240-9E06-843B04645F12}" dt="2023-06-09T10:33:48.233" v="847" actId="1076"/>
          <ac:picMkLst>
            <pc:docMk/>
            <pc:sldMk cId="0" sldId="259"/>
            <ac:picMk id="3" creationId="{543C181D-7244-15BD-4676-1C43DB81F4E7}"/>
          </ac:picMkLst>
        </pc:picChg>
        <pc:picChg chg="mod">
          <ac:chgData name="hyeonhee na" userId="2242f2e4400e4392" providerId="LiveId" clId="{3B3C72B2-AF6C-4240-9E06-843B04645F12}" dt="2023-06-09T10:34:05.878" v="855" actId="1076"/>
          <ac:picMkLst>
            <pc:docMk/>
            <pc:sldMk cId="0" sldId="259"/>
            <ac:picMk id="4" creationId="{8C25269D-66CB-745D-0AB7-EE30E882DBA6}"/>
          </ac:picMkLst>
        </pc:picChg>
        <pc:picChg chg="mod">
          <ac:chgData name="hyeonhee na" userId="2242f2e4400e4392" providerId="LiveId" clId="{3B3C72B2-AF6C-4240-9E06-843B04645F12}" dt="2023-06-09T10:31:46.700" v="711" actId="1076"/>
          <ac:picMkLst>
            <pc:docMk/>
            <pc:sldMk cId="0" sldId="259"/>
            <ac:picMk id="16" creationId="{F204A625-01CC-0461-77A7-FDB3BD96D259}"/>
          </ac:picMkLst>
        </pc:picChg>
      </pc:sldChg>
      <pc:sldChg chg="modSp mod ord modNotesTx">
        <pc:chgData name="hyeonhee na" userId="2242f2e4400e4392" providerId="LiveId" clId="{3B3C72B2-AF6C-4240-9E06-843B04645F12}" dt="2023-06-09T10:47:35.502" v="1067"/>
        <pc:sldMkLst>
          <pc:docMk/>
          <pc:sldMk cId="3671953791" sldId="337"/>
        </pc:sldMkLst>
        <pc:spChg chg="mod">
          <ac:chgData name="hyeonhee na" userId="2242f2e4400e4392" providerId="LiveId" clId="{3B3C72B2-AF6C-4240-9E06-843B04645F12}" dt="2023-06-09T10:23:51.542" v="605" actId="1076"/>
          <ac:spMkLst>
            <pc:docMk/>
            <pc:sldMk cId="3671953791" sldId="337"/>
            <ac:spMk id="21" creationId="{518A5D06-88CB-EA89-25B6-F9F86FA013FF}"/>
          </ac:spMkLst>
        </pc:spChg>
      </pc:sldChg>
      <pc:sldChg chg="addSp delSp modSp mod modNotesTx">
        <pc:chgData name="hyeonhee na" userId="2242f2e4400e4392" providerId="LiveId" clId="{3B3C72B2-AF6C-4240-9E06-843B04645F12}" dt="2023-06-09T10:40:15.685" v="987" actId="14100"/>
        <pc:sldMkLst>
          <pc:docMk/>
          <pc:sldMk cId="2143594925" sldId="338"/>
        </pc:sldMkLst>
        <pc:spChg chg="add del mod">
          <ac:chgData name="hyeonhee na" userId="2242f2e4400e4392" providerId="LiveId" clId="{3B3C72B2-AF6C-4240-9E06-843B04645F12}" dt="2023-06-09T10:39:19.419" v="974" actId="478"/>
          <ac:spMkLst>
            <pc:docMk/>
            <pc:sldMk cId="2143594925" sldId="338"/>
            <ac:spMk id="4" creationId="{C7C59E17-904F-0297-6708-B1463E15DEB0}"/>
          </ac:spMkLst>
        </pc:spChg>
        <pc:spChg chg="add del mod">
          <ac:chgData name="hyeonhee na" userId="2242f2e4400e4392" providerId="LiveId" clId="{3B3C72B2-AF6C-4240-9E06-843B04645F12}" dt="2023-06-09T10:39:46.196" v="979" actId="478"/>
          <ac:spMkLst>
            <pc:docMk/>
            <pc:sldMk cId="2143594925" sldId="338"/>
            <ac:spMk id="16" creationId="{735D53AC-988E-AC5A-78B0-E516F4AC4E48}"/>
          </ac:spMkLst>
        </pc:spChg>
        <pc:spChg chg="add mod">
          <ac:chgData name="hyeonhee na" userId="2242f2e4400e4392" providerId="LiveId" clId="{3B3C72B2-AF6C-4240-9E06-843B04645F12}" dt="2023-06-09T10:40:15.685" v="987" actId="14100"/>
          <ac:spMkLst>
            <pc:docMk/>
            <pc:sldMk cId="2143594925" sldId="338"/>
            <ac:spMk id="17" creationId="{A793A86B-F2D5-500D-6D93-C5F0460B125A}"/>
          </ac:spMkLst>
        </pc:spChg>
        <pc:spChg chg="del mod">
          <ac:chgData name="hyeonhee na" userId="2242f2e4400e4392" providerId="LiveId" clId="{3B3C72B2-AF6C-4240-9E06-843B04645F12}" dt="2023-06-09T10:37:49.674" v="917" actId="478"/>
          <ac:spMkLst>
            <pc:docMk/>
            <pc:sldMk cId="2143594925" sldId="338"/>
            <ac:spMk id="21" creationId="{11EA560F-A601-1607-F928-5F6D583BCD8C}"/>
          </ac:spMkLst>
        </pc:spChg>
        <pc:grpChg chg="mod">
          <ac:chgData name="hyeonhee na" userId="2242f2e4400e4392" providerId="LiveId" clId="{3B3C72B2-AF6C-4240-9E06-843B04645F12}" dt="2023-06-09T10:37:32.445" v="915" actId="1076"/>
          <ac:grpSpMkLst>
            <pc:docMk/>
            <pc:sldMk cId="2143594925" sldId="338"/>
            <ac:grpSpMk id="15" creationId="{00000000-0000-0000-0000-000000000000}"/>
          </ac:grpSpMkLst>
        </pc:grpChg>
        <pc:graphicFrameChg chg="add mod modGraphic">
          <ac:chgData name="hyeonhee na" userId="2242f2e4400e4392" providerId="LiveId" clId="{3B3C72B2-AF6C-4240-9E06-843B04645F12}" dt="2023-06-09T10:38:43.297" v="966" actId="14100"/>
          <ac:graphicFrameMkLst>
            <pc:docMk/>
            <pc:sldMk cId="2143594925" sldId="338"/>
            <ac:graphicFrameMk id="2" creationId="{FA922F2A-5CD6-9ED2-02DE-222DE97DFDBF}"/>
          </ac:graphicFrameMkLst>
        </pc:graphicFrameChg>
        <pc:cxnChg chg="add del">
          <ac:chgData name="hyeonhee na" userId="2242f2e4400e4392" providerId="LiveId" clId="{3B3C72B2-AF6C-4240-9E06-843B04645F12}" dt="2023-06-09T10:39:35.551" v="976" actId="478"/>
          <ac:cxnSpMkLst>
            <pc:docMk/>
            <pc:sldMk cId="2143594925" sldId="338"/>
            <ac:cxnSpMk id="9" creationId="{84776F5F-D719-555D-6777-9B998E383529}"/>
          </ac:cxnSpMkLst>
        </pc:cxnChg>
      </pc:sldChg>
      <pc:sldChg chg="delSp modSp mod ord">
        <pc:chgData name="hyeonhee na" userId="2242f2e4400e4392" providerId="LiveId" clId="{3B3C72B2-AF6C-4240-9E06-843B04645F12}" dt="2023-06-09T10:30:13.962" v="691" actId="20577"/>
        <pc:sldMkLst>
          <pc:docMk/>
          <pc:sldMk cId="2190360789" sldId="341"/>
        </pc:sldMkLst>
        <pc:spChg chg="mod">
          <ac:chgData name="hyeonhee na" userId="2242f2e4400e4392" providerId="LiveId" clId="{3B3C72B2-AF6C-4240-9E06-843B04645F12}" dt="2023-06-09T10:30:13.962" v="691" actId="20577"/>
          <ac:spMkLst>
            <pc:docMk/>
            <pc:sldMk cId="2190360789" sldId="341"/>
            <ac:spMk id="3" creationId="{7D271D1D-F542-8594-9AC1-AA196634245B}"/>
          </ac:spMkLst>
        </pc:spChg>
        <pc:spChg chg="mod">
          <ac:chgData name="hyeonhee na" userId="2242f2e4400e4392" providerId="LiveId" clId="{3B3C72B2-AF6C-4240-9E06-843B04645F12}" dt="2023-06-09T10:30:06.624" v="665" actId="20577"/>
          <ac:spMkLst>
            <pc:docMk/>
            <pc:sldMk cId="2190360789" sldId="341"/>
            <ac:spMk id="17" creationId="{24F80F68-924A-480B-FECB-2321C19607BD}"/>
          </ac:spMkLst>
        </pc:spChg>
        <pc:spChg chg="del">
          <ac:chgData name="hyeonhee na" userId="2242f2e4400e4392" providerId="LiveId" clId="{3B3C72B2-AF6C-4240-9E06-843B04645F12}" dt="2023-06-09T10:11:32.384" v="8" actId="478"/>
          <ac:spMkLst>
            <pc:docMk/>
            <pc:sldMk cId="2190360789" sldId="341"/>
            <ac:spMk id="21" creationId="{45267845-3163-AC0C-B0C5-F27BF596792D}"/>
          </ac:spMkLst>
        </pc:spChg>
        <pc:graphicFrameChg chg="modGraphic">
          <ac:chgData name="hyeonhee na" userId="2242f2e4400e4392" providerId="LiveId" clId="{3B3C72B2-AF6C-4240-9E06-843B04645F12}" dt="2023-06-09T10:25:53.749" v="644" actId="113"/>
          <ac:graphicFrameMkLst>
            <pc:docMk/>
            <pc:sldMk cId="2190360789" sldId="341"/>
            <ac:graphicFrameMk id="18" creationId="{0A0C8FBE-BBFB-BBB9-CA72-DAFD88AECCF2}"/>
          </ac:graphicFrameMkLst>
        </pc:graphicFrameChg>
      </pc:sldChg>
      <pc:sldChg chg="modSp mod">
        <pc:chgData name="hyeonhee na" userId="2242f2e4400e4392" providerId="LiveId" clId="{3B3C72B2-AF6C-4240-9E06-843B04645F12}" dt="2023-06-09T09:38:33.092" v="3" actId="1076"/>
        <pc:sldMkLst>
          <pc:docMk/>
          <pc:sldMk cId="2718069492" sldId="343"/>
        </pc:sldMkLst>
        <pc:spChg chg="mod">
          <ac:chgData name="hyeonhee na" userId="2242f2e4400e4392" providerId="LiveId" clId="{3B3C72B2-AF6C-4240-9E06-843B04645F12}" dt="2023-06-09T09:38:21.137" v="0" actId="255"/>
          <ac:spMkLst>
            <pc:docMk/>
            <pc:sldMk cId="2718069492" sldId="343"/>
            <ac:spMk id="18" creationId="{BEE853B1-5BA1-EEEF-97E4-C7F3F5E61924}"/>
          </ac:spMkLst>
        </pc:spChg>
        <pc:picChg chg="mod">
          <ac:chgData name="hyeonhee na" userId="2242f2e4400e4392" providerId="LiveId" clId="{3B3C72B2-AF6C-4240-9E06-843B04645F12}" dt="2023-06-09T09:38:33.092" v="3" actId="1076"/>
          <ac:picMkLst>
            <pc:docMk/>
            <pc:sldMk cId="2718069492" sldId="343"/>
            <ac:picMk id="19" creationId="{6658A301-8F87-F185-4014-2FEDD24F003C}"/>
          </ac:picMkLst>
        </pc:picChg>
        <pc:picChg chg="mod">
          <ac:chgData name="hyeonhee na" userId="2242f2e4400e4392" providerId="LiveId" clId="{3B3C72B2-AF6C-4240-9E06-843B04645F12}" dt="2023-06-09T09:38:24.125" v="1" actId="1076"/>
          <ac:picMkLst>
            <pc:docMk/>
            <pc:sldMk cId="2718069492" sldId="343"/>
            <ac:picMk id="21" creationId="{89185BEA-4A5C-7FE8-7B27-B68D4763144F}"/>
          </ac:picMkLst>
        </pc:picChg>
        <pc:picChg chg="mod">
          <ac:chgData name="hyeonhee na" userId="2242f2e4400e4392" providerId="LiveId" clId="{3B3C72B2-AF6C-4240-9E06-843B04645F12}" dt="2023-06-09T09:38:29.382" v="2" actId="1076"/>
          <ac:picMkLst>
            <pc:docMk/>
            <pc:sldMk cId="2718069492" sldId="343"/>
            <ac:picMk id="23" creationId="{51533CA3-8D6D-ADD3-43BA-AC9737C1D679}"/>
          </ac:picMkLst>
        </pc:picChg>
      </pc:sldChg>
      <pc:sldChg chg="addSp delSp modSp mod">
        <pc:chgData name="hyeonhee na" userId="2242f2e4400e4392" providerId="LiveId" clId="{3B3C72B2-AF6C-4240-9E06-843B04645F12}" dt="2023-06-09T10:53:45.153" v="1106" actId="20577"/>
        <pc:sldMkLst>
          <pc:docMk/>
          <pc:sldMk cId="2824529971" sldId="344"/>
        </pc:sldMkLst>
        <pc:spChg chg="mod">
          <ac:chgData name="hyeonhee na" userId="2242f2e4400e4392" providerId="LiveId" clId="{3B3C72B2-AF6C-4240-9E06-843B04645F12}" dt="2023-06-09T10:53:45.153" v="1106" actId="20577"/>
          <ac:spMkLst>
            <pc:docMk/>
            <pc:sldMk cId="2824529971" sldId="344"/>
            <ac:spMk id="11" creationId="{00000000-0000-0000-0000-000000000000}"/>
          </ac:spMkLst>
        </pc:spChg>
        <pc:picChg chg="add del">
          <ac:chgData name="hyeonhee na" userId="2242f2e4400e4392" providerId="LiveId" clId="{3B3C72B2-AF6C-4240-9E06-843B04645F12}" dt="2023-06-09T10:48:02.237" v="1071" actId="478"/>
          <ac:picMkLst>
            <pc:docMk/>
            <pc:sldMk cId="2824529971" sldId="344"/>
            <ac:picMk id="5" creationId="{7AB663F3-1451-27A3-992F-527B45C7134B}"/>
          </ac:picMkLst>
        </pc:picChg>
        <pc:picChg chg="add del">
          <ac:chgData name="hyeonhee na" userId="2242f2e4400e4392" providerId="LiveId" clId="{3B3C72B2-AF6C-4240-9E06-843B04645F12}" dt="2023-06-09T10:48:05.183" v="1073" actId="478"/>
          <ac:picMkLst>
            <pc:docMk/>
            <pc:sldMk cId="2824529971" sldId="344"/>
            <ac:picMk id="16" creationId="{C4C2DF8E-5162-143B-BEF3-E0763F3E6E12}"/>
          </ac:picMkLst>
        </pc:picChg>
      </pc:sldChg>
      <pc:sldChg chg="add del">
        <pc:chgData name="hyeonhee na" userId="2242f2e4400e4392" providerId="LiveId" clId="{3B3C72B2-AF6C-4240-9E06-843B04645F12}" dt="2023-06-09T10:26:33.355" v="645" actId="47"/>
        <pc:sldMkLst>
          <pc:docMk/>
          <pc:sldMk cId="3213212503" sldId="345"/>
        </pc:sldMkLst>
      </pc:sldChg>
      <pc:sldChg chg="addSp delSp modSp add mod ord modNotesTx">
        <pc:chgData name="hyeonhee na" userId="2242f2e4400e4392" providerId="LiveId" clId="{3B3C72B2-AF6C-4240-9E06-843B04645F12}" dt="2023-06-09T10:31:24.148" v="703"/>
        <pc:sldMkLst>
          <pc:docMk/>
          <pc:sldMk cId="3887928602" sldId="346"/>
        </pc:sldMkLst>
        <pc:spChg chg="mod">
          <ac:chgData name="hyeonhee na" userId="2242f2e4400e4392" providerId="LiveId" clId="{3B3C72B2-AF6C-4240-9E06-843B04645F12}" dt="2023-06-09T10:13:10.658" v="19" actId="1076"/>
          <ac:spMkLst>
            <pc:docMk/>
            <pc:sldMk cId="3887928602" sldId="346"/>
            <ac:spMk id="5" creationId="{0666CDD6-B59F-21A3-89E4-F441A7C79F58}"/>
          </ac:spMkLst>
        </pc:spChg>
        <pc:spChg chg="del mod">
          <ac:chgData name="hyeonhee na" userId="2242f2e4400e4392" providerId="LiveId" clId="{3B3C72B2-AF6C-4240-9E06-843B04645F12}" dt="2023-06-09T10:12:40.049" v="13"/>
          <ac:spMkLst>
            <pc:docMk/>
            <pc:sldMk cId="3887928602" sldId="346"/>
            <ac:spMk id="18" creationId="{BEE853B1-5BA1-EEEF-97E4-C7F3F5E61924}"/>
          </ac:spMkLst>
        </pc:spChg>
        <pc:picChg chg="add mod">
          <ac:chgData name="hyeonhee na" userId="2242f2e4400e4392" providerId="LiveId" clId="{3B3C72B2-AF6C-4240-9E06-843B04645F12}" dt="2023-06-09T10:13:12.196" v="20" actId="1076"/>
          <ac:picMkLst>
            <pc:docMk/>
            <pc:sldMk cId="3887928602" sldId="346"/>
            <ac:picMk id="2" creationId="{5DBC082E-1E0F-1881-78BD-2CA40941AB44}"/>
          </ac:picMkLst>
        </pc:picChg>
        <pc:picChg chg="del">
          <ac:chgData name="hyeonhee na" userId="2242f2e4400e4392" providerId="LiveId" clId="{3B3C72B2-AF6C-4240-9E06-843B04645F12}" dt="2023-06-09T10:12:40.887" v="15" actId="478"/>
          <ac:picMkLst>
            <pc:docMk/>
            <pc:sldMk cId="3887928602" sldId="346"/>
            <ac:picMk id="19" creationId="{6658A301-8F87-F185-4014-2FEDD24F003C}"/>
          </ac:picMkLst>
        </pc:picChg>
        <pc:picChg chg="del">
          <ac:chgData name="hyeonhee na" userId="2242f2e4400e4392" providerId="LiveId" clId="{3B3C72B2-AF6C-4240-9E06-843B04645F12}" dt="2023-06-09T10:12:40.428" v="14" actId="478"/>
          <ac:picMkLst>
            <pc:docMk/>
            <pc:sldMk cId="3887928602" sldId="346"/>
            <ac:picMk id="21" creationId="{89185BEA-4A5C-7FE8-7B27-B68D4763144F}"/>
          </ac:picMkLst>
        </pc:picChg>
        <pc:picChg chg="del">
          <ac:chgData name="hyeonhee na" userId="2242f2e4400e4392" providerId="LiveId" clId="{3B3C72B2-AF6C-4240-9E06-843B04645F12}" dt="2023-06-09T10:12:40.038" v="11" actId="478"/>
          <ac:picMkLst>
            <pc:docMk/>
            <pc:sldMk cId="3887928602" sldId="346"/>
            <ac:picMk id="23" creationId="{51533CA3-8D6D-ADD3-43BA-AC9737C1D679}"/>
          </ac:picMkLst>
        </pc:picChg>
      </pc:sldChg>
      <pc:sldChg chg="addSp delSp modSp add mod modNotesTx">
        <pc:chgData name="hyeonhee na" userId="2242f2e4400e4392" providerId="LiveId" clId="{3B3C72B2-AF6C-4240-9E06-843B04645F12}" dt="2023-06-09T10:31:38.244" v="707" actId="20577"/>
        <pc:sldMkLst>
          <pc:docMk/>
          <pc:sldMk cId="770553653" sldId="347"/>
        </pc:sldMkLst>
        <pc:spChg chg="mod">
          <ac:chgData name="hyeonhee na" userId="2242f2e4400e4392" providerId="LiveId" clId="{3B3C72B2-AF6C-4240-9E06-843B04645F12}" dt="2023-06-09T10:31:35.155" v="705" actId="20577"/>
          <ac:spMkLst>
            <pc:docMk/>
            <pc:sldMk cId="770553653" sldId="347"/>
            <ac:spMk id="3" creationId="{7D271D1D-F542-8594-9AC1-AA196634245B}"/>
          </ac:spMkLst>
        </pc:spChg>
        <pc:spChg chg="mod">
          <ac:chgData name="hyeonhee na" userId="2242f2e4400e4392" providerId="LiveId" clId="{3B3C72B2-AF6C-4240-9E06-843B04645F12}" dt="2023-06-09T10:24:31.986" v="613" actId="1076"/>
          <ac:spMkLst>
            <pc:docMk/>
            <pc:sldMk cId="770553653" sldId="347"/>
            <ac:spMk id="4" creationId="{E4A75D1C-A399-22F2-BE9D-EAB7D595E138}"/>
          </ac:spMkLst>
        </pc:spChg>
        <pc:spChg chg="add del mod">
          <ac:chgData name="hyeonhee na" userId="2242f2e4400e4392" providerId="LiveId" clId="{3B3C72B2-AF6C-4240-9E06-843B04645F12}" dt="2023-06-09T10:24:09.622" v="609"/>
          <ac:spMkLst>
            <pc:docMk/>
            <pc:sldMk cId="770553653" sldId="347"/>
            <ac:spMk id="9" creationId="{509745CC-B3E3-78E9-FEBE-673575469B31}"/>
          </ac:spMkLst>
        </pc:spChg>
        <pc:spChg chg="add mod">
          <ac:chgData name="hyeonhee na" userId="2242f2e4400e4392" providerId="LiveId" clId="{3B3C72B2-AF6C-4240-9E06-843B04645F12}" dt="2023-06-09T10:24:26.938" v="612" actId="1076"/>
          <ac:spMkLst>
            <pc:docMk/>
            <pc:sldMk cId="770553653" sldId="347"/>
            <ac:spMk id="11" creationId="{A9E5007E-2D58-DDE4-7C9B-32277452F8FC}"/>
          </ac:spMkLst>
        </pc:spChg>
        <pc:spChg chg="mod">
          <ac:chgData name="hyeonhee na" userId="2242f2e4400e4392" providerId="LiveId" clId="{3B3C72B2-AF6C-4240-9E06-843B04645F12}" dt="2023-06-09T10:31:38.244" v="707" actId="20577"/>
          <ac:spMkLst>
            <pc:docMk/>
            <pc:sldMk cId="770553653" sldId="347"/>
            <ac:spMk id="17" creationId="{24F80F68-924A-480B-FECB-2321C19607BD}"/>
          </ac:spMkLst>
        </pc:spChg>
        <pc:spChg chg="del">
          <ac:chgData name="hyeonhee na" userId="2242f2e4400e4392" providerId="LiveId" clId="{3B3C72B2-AF6C-4240-9E06-843B04645F12}" dt="2023-06-09T10:16:19.192" v="315" actId="478"/>
          <ac:spMkLst>
            <pc:docMk/>
            <pc:sldMk cId="770553653" sldId="347"/>
            <ac:spMk id="19" creationId="{EA933621-46FF-082D-6ABB-6F7987B38796}"/>
          </ac:spMkLst>
        </pc:spChg>
        <pc:spChg chg="del">
          <ac:chgData name="hyeonhee na" userId="2242f2e4400e4392" providerId="LiveId" clId="{3B3C72B2-AF6C-4240-9E06-843B04645F12}" dt="2023-06-09T10:16:24.587" v="318" actId="478"/>
          <ac:spMkLst>
            <pc:docMk/>
            <pc:sldMk cId="770553653" sldId="347"/>
            <ac:spMk id="22" creationId="{C9749B4E-22ED-3463-D2E6-87406F599779}"/>
          </ac:spMkLst>
        </pc:spChg>
        <pc:grpChg chg="mod">
          <ac:chgData name="hyeonhee na" userId="2242f2e4400e4392" providerId="LiveId" clId="{3B3C72B2-AF6C-4240-9E06-843B04645F12}" dt="2023-06-09T10:17:44.728" v="324" actId="1076"/>
          <ac:grpSpMkLst>
            <pc:docMk/>
            <pc:sldMk cId="770553653" sldId="347"/>
            <ac:grpSpMk id="15" creationId="{00000000-0000-0000-0000-000000000000}"/>
          </ac:grpSpMkLst>
        </pc:grpChg>
        <pc:graphicFrameChg chg="add del mod modGraphic">
          <ac:chgData name="hyeonhee na" userId="2242f2e4400e4392" providerId="LiveId" clId="{3B3C72B2-AF6C-4240-9E06-843B04645F12}" dt="2023-06-09T10:19:22.273" v="411" actId="478"/>
          <ac:graphicFrameMkLst>
            <pc:docMk/>
            <pc:sldMk cId="770553653" sldId="347"/>
            <ac:graphicFrameMk id="2" creationId="{620371EB-038C-8852-E6EF-E9881E38724C}"/>
          </ac:graphicFrameMkLst>
        </pc:graphicFrameChg>
        <pc:graphicFrameChg chg="add mod modGraphic">
          <ac:chgData name="hyeonhee na" userId="2242f2e4400e4392" providerId="LiveId" clId="{3B3C72B2-AF6C-4240-9E06-843B04645F12}" dt="2023-06-09T10:25:44.556" v="642" actId="122"/>
          <ac:graphicFrameMkLst>
            <pc:docMk/>
            <pc:sldMk cId="770553653" sldId="347"/>
            <ac:graphicFrameMk id="5" creationId="{75C4FE75-E90C-3EAD-EBD7-73834F4A2920}"/>
          </ac:graphicFrameMkLst>
        </pc:graphicFrameChg>
        <pc:graphicFrameChg chg="add mod modGraphic">
          <ac:chgData name="hyeonhee na" userId="2242f2e4400e4392" providerId="LiveId" clId="{3B3C72B2-AF6C-4240-9E06-843B04645F12}" dt="2023-06-09T10:25:39.569" v="640" actId="122"/>
          <ac:graphicFrameMkLst>
            <pc:docMk/>
            <pc:sldMk cId="770553653" sldId="347"/>
            <ac:graphicFrameMk id="6" creationId="{1D3ED43D-2BE7-0516-01C6-3051BBDA3C6A}"/>
          </ac:graphicFrameMkLst>
        </pc:graphicFrameChg>
        <pc:graphicFrameChg chg="del modGraphic">
          <ac:chgData name="hyeonhee na" userId="2242f2e4400e4392" providerId="LiveId" clId="{3B3C72B2-AF6C-4240-9E06-843B04645F12}" dt="2023-06-09T10:16:20.554" v="317" actId="478"/>
          <ac:graphicFrameMkLst>
            <pc:docMk/>
            <pc:sldMk cId="770553653" sldId="347"/>
            <ac:graphicFrameMk id="18" creationId="{0A0C8FBE-BBFB-BBB9-CA72-DAFD88AECCF2}"/>
          </ac:graphicFrameMkLst>
        </pc:graphicFrameChg>
      </pc:sldChg>
      <pc:sldChg chg="new del">
        <pc:chgData name="hyeonhee na" userId="2242f2e4400e4392" providerId="LiveId" clId="{3B3C72B2-AF6C-4240-9E06-843B04645F12}" dt="2023-06-09T10:48:09.173" v="1076" actId="47"/>
        <pc:sldMkLst>
          <pc:docMk/>
          <pc:sldMk cId="1732707419" sldId="348"/>
        </pc:sldMkLst>
      </pc:sldChg>
      <pc:sldChg chg="new del">
        <pc:chgData name="hyeonhee na" userId="2242f2e4400e4392" providerId="LiveId" clId="{3B3C72B2-AF6C-4240-9E06-843B04645F12}" dt="2023-06-09T10:47:58.882" v="1069" actId="47"/>
        <pc:sldMkLst>
          <pc:docMk/>
          <pc:sldMk cId="3190788240" sldId="348"/>
        </pc:sldMkLst>
      </pc:sldChg>
      <pc:sldChg chg="addSp delSp modSp add mod modNotesTx">
        <pc:chgData name="hyeonhee na" userId="2242f2e4400e4392" providerId="LiveId" clId="{3B3C72B2-AF6C-4240-9E06-843B04645F12}" dt="2023-06-09T10:59:27.231" v="1164" actId="20577"/>
        <pc:sldMkLst>
          <pc:docMk/>
          <pc:sldMk cId="86410311" sldId="349"/>
        </pc:sldMkLst>
        <pc:spChg chg="mod">
          <ac:chgData name="hyeonhee na" userId="2242f2e4400e4392" providerId="LiveId" clId="{3B3C72B2-AF6C-4240-9E06-843B04645F12}" dt="2023-06-09T10:57:38.919" v="1125" actId="20577"/>
          <ac:spMkLst>
            <pc:docMk/>
            <pc:sldMk cId="86410311" sldId="349"/>
            <ac:spMk id="11" creationId="{00000000-0000-0000-0000-000000000000}"/>
          </ac:spMkLst>
        </pc:spChg>
        <pc:spChg chg="del">
          <ac:chgData name="hyeonhee na" userId="2242f2e4400e4392" providerId="LiveId" clId="{3B3C72B2-AF6C-4240-9E06-843B04645F12}" dt="2023-06-09T10:48:13.581" v="1079" actId="478"/>
          <ac:spMkLst>
            <pc:docMk/>
            <pc:sldMk cId="86410311" sldId="349"/>
            <ac:spMk id="17" creationId="{8B588646-E07C-308F-01A8-E4AC378EE28D}"/>
          </ac:spMkLst>
        </pc:spChg>
        <pc:picChg chg="del">
          <ac:chgData name="hyeonhee na" userId="2242f2e4400e4392" providerId="LiveId" clId="{3B3C72B2-AF6C-4240-9E06-843B04645F12}" dt="2023-06-09T10:48:11.116" v="1077" actId="478"/>
          <ac:picMkLst>
            <pc:docMk/>
            <pc:sldMk cId="86410311" sldId="349"/>
            <ac:picMk id="4" creationId="{37DE798C-17A7-78C8-F248-35619B85B93E}"/>
          </ac:picMkLst>
        </pc:picChg>
        <pc:picChg chg="add del mod">
          <ac:chgData name="hyeonhee na" userId="2242f2e4400e4392" providerId="LiveId" clId="{3B3C72B2-AF6C-4240-9E06-843B04645F12}" dt="2023-06-09T10:57:24.971" v="1109" actId="478"/>
          <ac:picMkLst>
            <pc:docMk/>
            <pc:sldMk cId="86410311" sldId="349"/>
            <ac:picMk id="5" creationId="{E0202272-47F8-81FA-F3DD-FC50E84ABCE4}"/>
          </ac:picMkLst>
        </pc:picChg>
        <pc:picChg chg="del">
          <ac:chgData name="hyeonhee na" userId="2242f2e4400e4392" providerId="LiveId" clId="{3B3C72B2-AF6C-4240-9E06-843B04645F12}" dt="2023-06-09T10:48:12.282" v="1078" actId="478"/>
          <ac:picMkLst>
            <pc:docMk/>
            <pc:sldMk cId="86410311" sldId="349"/>
            <ac:picMk id="9" creationId="{86ECB0D8-0AF4-0CF6-EF99-A6702512D8E7}"/>
          </ac:picMkLst>
        </pc:picChg>
        <pc:picChg chg="add mod">
          <ac:chgData name="hyeonhee na" userId="2242f2e4400e4392" providerId="LiveId" clId="{3B3C72B2-AF6C-4240-9E06-843B04645F12}" dt="2023-06-09T10:59:05.234" v="1149" actId="1076"/>
          <ac:picMkLst>
            <pc:docMk/>
            <pc:sldMk cId="86410311" sldId="349"/>
            <ac:picMk id="16" creationId="{251AEA41-F9E1-E6C0-63C0-6EE823B83E67}"/>
          </ac:picMkLst>
        </pc:picChg>
        <pc:picChg chg="add mod">
          <ac:chgData name="hyeonhee na" userId="2242f2e4400e4392" providerId="LiveId" clId="{3B3C72B2-AF6C-4240-9E06-843B04645F12}" dt="2023-06-09T10:59:11.556" v="1152" actId="1076"/>
          <ac:picMkLst>
            <pc:docMk/>
            <pc:sldMk cId="86410311" sldId="349"/>
            <ac:picMk id="20" creationId="{2A5BA0F9-7605-6D50-8B8C-00EC5554D098}"/>
          </ac:picMkLst>
        </pc:picChg>
      </pc:sldChg>
      <pc:sldChg chg="addSp delSp modSp add mod modNotesTx">
        <pc:chgData name="hyeonhee na" userId="2242f2e4400e4392" providerId="LiveId" clId="{3B3C72B2-AF6C-4240-9E06-843B04645F12}" dt="2023-06-09T11:00:53.150" v="1203" actId="20577"/>
        <pc:sldMkLst>
          <pc:docMk/>
          <pc:sldMk cId="4246083020" sldId="350"/>
        </pc:sldMkLst>
        <pc:spChg chg="mod">
          <ac:chgData name="hyeonhee na" userId="2242f2e4400e4392" providerId="LiveId" clId="{3B3C72B2-AF6C-4240-9E06-843B04645F12}" dt="2023-06-09T11:00:32.496" v="1196" actId="20577"/>
          <ac:spMkLst>
            <pc:docMk/>
            <pc:sldMk cId="4246083020" sldId="350"/>
            <ac:spMk id="5" creationId="{0666CDD6-B59F-21A3-89E4-F441A7C79F58}"/>
          </ac:spMkLst>
        </pc:spChg>
        <pc:spChg chg="mod">
          <ac:chgData name="hyeonhee na" userId="2242f2e4400e4392" providerId="LiveId" clId="{3B3C72B2-AF6C-4240-9E06-843B04645F12}" dt="2023-06-09T11:00:49.541" v="1202"/>
          <ac:spMkLst>
            <pc:docMk/>
            <pc:sldMk cId="4246083020" sldId="350"/>
            <ac:spMk id="20" creationId="{88F672C7-602E-FB92-200B-B23444DDCB23}"/>
          </ac:spMkLst>
        </pc:spChg>
        <pc:picChg chg="add mod">
          <ac:chgData name="hyeonhee na" userId="2242f2e4400e4392" providerId="LiveId" clId="{3B3C72B2-AF6C-4240-9E06-843B04645F12}" dt="2023-06-09T11:00:41.390" v="1200" actId="1076"/>
          <ac:picMkLst>
            <pc:docMk/>
            <pc:sldMk cId="4246083020" sldId="350"/>
            <ac:picMk id="4" creationId="{6F7C5887-6FC0-67C1-FE66-32BF770F25DD}"/>
          </ac:picMkLst>
        </pc:picChg>
        <pc:picChg chg="del">
          <ac:chgData name="hyeonhee na" userId="2242f2e4400e4392" providerId="LiveId" clId="{3B3C72B2-AF6C-4240-9E06-843B04645F12}" dt="2023-06-09T11:00:33.927" v="1197" actId="478"/>
          <ac:picMkLst>
            <pc:docMk/>
            <pc:sldMk cId="4246083020" sldId="350"/>
            <ac:picMk id="16" creationId="{89AE8DC5-5145-F5AF-A567-96B562CD61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화자를 분리 하지 않은 문서와 화자 분리를 수행한 문서의 평가를 진행했습니다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화자 분리를 하지 않았을 경우에는 </a:t>
            </a:r>
            <a:r>
              <a:rPr lang="en-US" altLang="ko-KR" dirty="0"/>
              <a:t>ROUGE2,L</a:t>
            </a:r>
            <a:r>
              <a:rPr lang="ko-KR" altLang="en-US" dirty="0"/>
              <a:t>의 값이 높게 측정 되었고</a:t>
            </a:r>
            <a:r>
              <a:rPr lang="en-US" altLang="ko-KR" dirty="0"/>
              <a:t>, </a:t>
            </a:r>
            <a:r>
              <a:rPr lang="ko-KR" altLang="en-US" dirty="0"/>
              <a:t>화자 분리를 한 경우에는 </a:t>
            </a:r>
            <a:r>
              <a:rPr lang="en-US" altLang="ko-KR" dirty="0"/>
              <a:t>ROUGE1, MEREOR </a:t>
            </a:r>
            <a:r>
              <a:rPr lang="ko-KR" altLang="en-US" dirty="0"/>
              <a:t>값이 높게 측정 된 것을 확인 할 수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27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화자별</a:t>
            </a:r>
            <a:r>
              <a:rPr lang="ko-KR" altLang="en-US" dirty="0"/>
              <a:t> 요약 데이터의 경우에는 위와 같이 직접 화자별로 구분한 데이터를 사용하였고</a:t>
            </a:r>
            <a:r>
              <a:rPr lang="en-US" altLang="ko-KR" dirty="0"/>
              <a:t>, </a:t>
            </a:r>
            <a:r>
              <a:rPr lang="ko-KR" altLang="en-US" dirty="0"/>
              <a:t>멀티</a:t>
            </a:r>
            <a:r>
              <a:rPr lang="en-US" altLang="ko-KR" dirty="0"/>
              <a:t>, </a:t>
            </a:r>
            <a:r>
              <a:rPr lang="ko-KR" altLang="en-US" dirty="0"/>
              <a:t>싱글 화자별로 각 </a:t>
            </a:r>
            <a:r>
              <a:rPr lang="en-US" altLang="ko-KR" dirty="0"/>
              <a:t>30</a:t>
            </a:r>
            <a:r>
              <a:rPr lang="ko-KR" altLang="en-US" dirty="0"/>
              <a:t>개씩 </a:t>
            </a:r>
            <a:r>
              <a:rPr lang="en-US" altLang="ko-KR" dirty="0"/>
              <a:t>60</a:t>
            </a:r>
            <a:r>
              <a:rPr lang="ko-KR" altLang="en-US" dirty="0"/>
              <a:t>개의 데이터를 가지고 평가를 진행했습니다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 </a:t>
            </a:r>
            <a:r>
              <a:rPr lang="ko-KR" altLang="en-US" dirty="0"/>
              <a:t>우리가 만든 시스템을 평가할 데이터 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35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8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저희의 지난주 문제점으로 데이터 구체적인 설명과 평가 기준</a:t>
            </a:r>
            <a:r>
              <a:rPr lang="en-US" altLang="ko-KR" dirty="0"/>
              <a:t>, </a:t>
            </a:r>
            <a:r>
              <a:rPr lang="ko-KR" altLang="en-US" dirty="0"/>
              <a:t>화자 분리를 </a:t>
            </a:r>
            <a:r>
              <a:rPr lang="ko-KR" altLang="en-US" dirty="0" err="1"/>
              <a:t>했을때와</a:t>
            </a:r>
            <a:r>
              <a:rPr lang="ko-KR" altLang="en-US" dirty="0"/>
              <a:t> 하지 않았을 때의 성능 비교와 모델 평가를 진행했습니다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dirty="0"/>
              <a:t>저희가 요약문 생성시 사용할 학습데이터는 </a:t>
            </a:r>
            <a:r>
              <a:rPr lang="en-US" altLang="ko-KR" dirty="0"/>
              <a:t>ai </a:t>
            </a:r>
            <a:r>
              <a:rPr lang="ko-KR" altLang="en-US" dirty="0"/>
              <a:t>허브에서  다양한 방송 콘텐츠 대본 데이터로부터 생성 요약문을 도출한 방송 콘텐츠 대본 요약 </a:t>
            </a:r>
            <a:r>
              <a:rPr lang="en-US" altLang="ko-KR" dirty="0"/>
              <a:t>AI </a:t>
            </a:r>
            <a:r>
              <a:rPr lang="ko-KR" altLang="en-US" dirty="0"/>
              <a:t>데이터 입니다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dirty="0"/>
              <a:t>각 분야별로 </a:t>
            </a:r>
            <a:r>
              <a:rPr lang="en-US" altLang="ko-KR" dirty="0"/>
              <a:t>2</a:t>
            </a:r>
            <a:r>
              <a:rPr lang="ko-KR" altLang="en-US" dirty="0"/>
              <a:t>만개에서 </a:t>
            </a:r>
            <a:r>
              <a:rPr lang="en-US" altLang="ko-KR" dirty="0"/>
              <a:t>16000</a:t>
            </a:r>
            <a:r>
              <a:rPr lang="ko-KR" altLang="en-US" dirty="0"/>
              <a:t>개의 데이터로 구성 되어 총 </a:t>
            </a:r>
            <a:r>
              <a:rPr lang="en-US" altLang="ko-KR" dirty="0"/>
              <a:t>11</a:t>
            </a:r>
            <a:r>
              <a:rPr lang="ko-KR" altLang="en-US" dirty="0"/>
              <a:t>만개</a:t>
            </a:r>
            <a:r>
              <a:rPr lang="en-US" altLang="ko-KR" dirty="0"/>
              <a:t>, </a:t>
            </a:r>
            <a:r>
              <a:rPr lang="ko-KR" altLang="en-US" dirty="0"/>
              <a:t>대본 형식의 본문에서 </a:t>
            </a:r>
            <a:r>
              <a:rPr lang="en-US" altLang="ko-KR" dirty="0"/>
              <a:t>2~3</a:t>
            </a:r>
            <a:r>
              <a:rPr lang="ko-KR" altLang="en-US" dirty="0"/>
              <a:t>문장으로 요약문과 </a:t>
            </a:r>
            <a:r>
              <a:rPr lang="en-US" altLang="ko-KR" dirty="0"/>
              <a:t>20% </a:t>
            </a:r>
            <a:r>
              <a:rPr lang="ko-KR" altLang="en-US" dirty="0"/>
              <a:t>요약문이 포함 되어 있는 데이터를 이용해서 학습을 진행했습니다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56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위의 데이터 포맷에서 학습에 필요한 부분의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PASSAGE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부분과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SUMMARY1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부분을 사용해 학습을 진행했습니다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줄요약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2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3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줄 요약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3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20%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요약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80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464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뉴스 원문과 요약문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41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08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요약 평가 기준으로 </a:t>
            </a:r>
            <a:r>
              <a:rPr lang="en-US" altLang="ko-KR" dirty="0"/>
              <a:t>rouge, meteor</a:t>
            </a:r>
            <a:r>
              <a:rPr lang="ko-KR" altLang="en-US" dirty="0"/>
              <a:t>를 사용하고 두 평가 기준 모두 </a:t>
            </a:r>
            <a:r>
              <a:rPr lang="en-US" altLang="ko-KR" dirty="0"/>
              <a:t>0</a:t>
            </a:r>
            <a:r>
              <a:rPr lang="ko-KR" altLang="en-US" dirty="0"/>
              <a:t>과</a:t>
            </a:r>
            <a:r>
              <a:rPr lang="en-US" altLang="ko-KR" dirty="0"/>
              <a:t>1 </a:t>
            </a:r>
            <a:r>
              <a:rPr lang="ko-KR" altLang="en-US" dirty="0"/>
              <a:t>사이의 값을 가져 </a:t>
            </a:r>
            <a:r>
              <a:rPr lang="en-US" altLang="ko-KR" dirty="0"/>
              <a:t>1</a:t>
            </a:r>
            <a:r>
              <a:rPr lang="ko-KR" altLang="en-US" dirty="0"/>
              <a:t>에 가까울수록 요약의 결과가 좋습니다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50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다음 저희가 직접 만든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화자별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요약 데이터의 경우 참조 요약문이 없기 때문에 참조 요약문을  사용하지 않는 요약문 평가 지표인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blanc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사용하여 평가를 진행했습니다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7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662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화자 분리와 대본을 활용한 </a:t>
            </a:r>
            <a:endParaRPr lang="en-US" altLang="ko-KR" sz="3600" b="1" i="1" dirty="0"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뉴스 음성 요약 시스템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6444780" y="4658259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0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A75D1C-A399-22F2-BE9D-EAB7D595E138}"/>
              </a:ext>
            </a:extLst>
          </p:cNvPr>
          <p:cNvSpPr txBox="1"/>
          <p:nvPr/>
        </p:nvSpPr>
        <p:spPr>
          <a:xfrm>
            <a:off x="761858" y="1869899"/>
            <a:ext cx="246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71D1D-F542-8594-9AC1-AA196634245B}"/>
              </a:ext>
            </a:extLst>
          </p:cNvPr>
          <p:cNvSpPr txBox="1"/>
          <p:nvPr/>
        </p:nvSpPr>
        <p:spPr>
          <a:xfrm>
            <a:off x="3353278" y="777637"/>
            <a:ext cx="462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4. </a:t>
            </a:r>
            <a:r>
              <a:rPr lang="ko-KR" altLang="en-US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모델 평가</a:t>
            </a:r>
            <a:r>
              <a:rPr lang="ko-KR" altLang="en-US" sz="18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F80F68-924A-480B-FECB-2321C19607BD}"/>
              </a:ext>
            </a:extLst>
          </p:cNvPr>
          <p:cNvSpPr txBox="1"/>
          <p:nvPr/>
        </p:nvSpPr>
        <p:spPr>
          <a:xfrm>
            <a:off x="747364" y="1396326"/>
            <a:ext cx="4765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4.1 </a:t>
            </a:r>
            <a:r>
              <a:rPr lang="ko-KR" altLang="en-US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모델 평가</a:t>
            </a:r>
            <a:r>
              <a:rPr lang="ko-KR" altLang="en-US" sz="18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0A0C8FBE-BBFB-BBB9-CA72-DAFD88AEC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771260"/>
              </p:ext>
            </p:extLst>
          </p:nvPr>
        </p:nvGraphicFramePr>
        <p:xfrm>
          <a:off x="550834" y="2966023"/>
          <a:ext cx="8110730" cy="127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146">
                  <a:extLst>
                    <a:ext uri="{9D8B030D-6E8A-4147-A177-3AD203B41FA5}">
                      <a16:colId xmlns:a16="http://schemas.microsoft.com/office/drawing/2014/main" val="892928837"/>
                    </a:ext>
                  </a:extLst>
                </a:gridCol>
                <a:gridCol w="1622146">
                  <a:extLst>
                    <a:ext uri="{9D8B030D-6E8A-4147-A177-3AD203B41FA5}">
                      <a16:colId xmlns:a16="http://schemas.microsoft.com/office/drawing/2014/main" val="412035173"/>
                    </a:ext>
                  </a:extLst>
                </a:gridCol>
                <a:gridCol w="1622146">
                  <a:extLst>
                    <a:ext uri="{9D8B030D-6E8A-4147-A177-3AD203B41FA5}">
                      <a16:colId xmlns:a16="http://schemas.microsoft.com/office/drawing/2014/main" val="2665926284"/>
                    </a:ext>
                  </a:extLst>
                </a:gridCol>
                <a:gridCol w="1622146">
                  <a:extLst>
                    <a:ext uri="{9D8B030D-6E8A-4147-A177-3AD203B41FA5}">
                      <a16:colId xmlns:a16="http://schemas.microsoft.com/office/drawing/2014/main" val="2236410203"/>
                    </a:ext>
                  </a:extLst>
                </a:gridCol>
                <a:gridCol w="1622146">
                  <a:extLst>
                    <a:ext uri="{9D8B030D-6E8A-4147-A177-3AD203B41FA5}">
                      <a16:colId xmlns:a16="http://schemas.microsoft.com/office/drawing/2014/main" val="384065661"/>
                    </a:ext>
                  </a:extLst>
                </a:gridCol>
              </a:tblGrid>
              <a:tr h="42357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Rouge-1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Rouge-2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Rouge-L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meteor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00044"/>
                  </a:ext>
                </a:extLst>
              </a:tr>
              <a:tr h="423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화자 분리 </a:t>
                      </a:r>
                      <a:r>
                        <a:rPr lang="en-US" altLang="ko-KR" b="1" dirty="0"/>
                        <a:t>X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effectLst/>
                        </a:rPr>
                        <a:t>0.515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effectLst/>
                        </a:rPr>
                        <a:t>0.351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effectLst/>
                        </a:rPr>
                        <a:t>0.415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575616"/>
                  </a:ext>
                </a:extLst>
              </a:tr>
              <a:tr h="4235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화자 분리 </a:t>
                      </a:r>
                      <a:r>
                        <a:rPr lang="en-US" altLang="ko-KR" b="1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75678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933621-46FF-082D-6ABB-6F7987B38796}"/>
              </a:ext>
            </a:extLst>
          </p:cNvPr>
          <p:cNvSpPr/>
          <p:nvPr/>
        </p:nvSpPr>
        <p:spPr>
          <a:xfrm>
            <a:off x="3830712" y="3420269"/>
            <a:ext cx="3168352" cy="37790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749B4E-22ED-3463-D2E6-87406F599779}"/>
              </a:ext>
            </a:extLst>
          </p:cNvPr>
          <p:cNvSpPr/>
          <p:nvPr/>
        </p:nvSpPr>
        <p:spPr>
          <a:xfrm>
            <a:off x="2168212" y="3793561"/>
            <a:ext cx="1584176" cy="423332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6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 err="1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화자별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요약 데이터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43B4B-7310-322B-C0DD-2163EFDD28EE}"/>
              </a:ext>
            </a:extLst>
          </p:cNvPr>
          <p:cNvSpPr txBox="1"/>
          <p:nvPr/>
        </p:nvSpPr>
        <p:spPr>
          <a:xfrm>
            <a:off x="464583" y="2300237"/>
            <a:ext cx="8386297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Speaker_1: 요즘은 생활의 필수이다시피 여겨지는 배달음식 애플리케이션. </a:t>
            </a:r>
            <a:r>
              <a:rPr lang="ko-KR" altLang="en-US" sz="1100" dirty="0" err="1"/>
              <a:t>배달앱으로</a:t>
            </a:r>
            <a:r>
              <a:rPr lang="ko-KR" altLang="en-US" sz="1100" dirty="0"/>
              <a:t> 유명 프랜차이즈 햄버거를 주문하려 했더니 가격이 6천 원입니다. 하지만 매장 가격은 4,900원, 20% 가까이 더 쌉니다. 이처럼 매장에서 먹는 가격과 배달 가격이 다른 경우가 적지 않습니다. 한국소비자원이 서울 시내 34개 음식점 메뉴 1,061개의 가격을 조사했더니, 절반이 넘는 541개에서 가격이 달랐는데 대부분 배달 요리는 대부분 배달 가격이 더 비쌌습니다. </a:t>
            </a:r>
            <a:r>
              <a:rPr lang="ko-KR" altLang="en-US" sz="1100" dirty="0" err="1"/>
              <a:t>배달료를</a:t>
            </a:r>
            <a:r>
              <a:rPr lang="ko-KR" altLang="en-US" sz="1100" dirty="0"/>
              <a:t> 빼고 따져봐도 직접 가서 먹는 게 배달에 먹는 것보다 싼 겁니다. 조사한 가게 34곳 중 13곳은 가격이 다르다고 알리지 않았습니다.</a:t>
            </a:r>
          </a:p>
          <a:p>
            <a:r>
              <a:rPr lang="ko-KR" altLang="en-US" sz="1100" dirty="0"/>
              <a:t>Speaker_2: 이쪽의 </a:t>
            </a:r>
            <a:r>
              <a:rPr lang="ko-KR" altLang="en-US" sz="1100" dirty="0" err="1"/>
              <a:t>아şam다리다</a:t>
            </a:r>
            <a:r>
              <a:rPr lang="ko-KR" altLang="en-US" sz="1100" dirty="0"/>
              <a:t> 혜택 같은 것 때문에 사용하는데</a:t>
            </a:r>
          </a:p>
          <a:p>
            <a:r>
              <a:rPr lang="ko-KR" altLang="en-US" sz="1100" dirty="0"/>
              <a:t>Speaker_3: 좀 불쾌했어요. 주로 치킨 </a:t>
            </a:r>
            <a:r>
              <a:rPr lang="ko-KR" altLang="en-US" sz="1100" dirty="0" err="1"/>
              <a:t>이런거</a:t>
            </a:r>
            <a:r>
              <a:rPr lang="ko-KR" altLang="en-US" sz="1100" dirty="0"/>
              <a:t> 시켜 먹어요. </a:t>
            </a:r>
            <a:r>
              <a:rPr lang="ko-KR" altLang="en-US" sz="1100" dirty="0" err="1"/>
              <a:t>키커피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한개</a:t>
            </a:r>
            <a:r>
              <a:rPr lang="ko-KR" altLang="en-US" sz="1100" dirty="0"/>
              <a:t> 더 좋을 것 같아요.</a:t>
            </a:r>
          </a:p>
          <a:p>
            <a:r>
              <a:rPr lang="ko-KR" altLang="en-US" sz="1100" dirty="0"/>
              <a:t>Speaker_1: 하지만 자영업자들은 조금이라도 남기려면 어쩔 수 없다고 말합니다. </a:t>
            </a:r>
            <a:r>
              <a:rPr lang="ko-KR" altLang="en-US" sz="1100" dirty="0" err="1"/>
              <a:t>배달앱을</a:t>
            </a:r>
            <a:r>
              <a:rPr lang="ko-KR" altLang="en-US" sz="1100" dirty="0"/>
              <a:t> 이용하려면 중개수수료와 배달 비용을 추가로 내야 하는데 음식 가격을 똑같이 받을 수는 없다는 겁니다. </a:t>
            </a:r>
            <a:r>
              <a:rPr lang="ko-KR" altLang="en-US" sz="1100" dirty="0" err="1"/>
              <a:t>배달앱으로</a:t>
            </a:r>
            <a:r>
              <a:rPr lang="ko-KR" altLang="en-US" sz="1100" dirty="0"/>
              <a:t> 들어온 주문은 오히려 남는 게 없다고 하소연합니다.</a:t>
            </a:r>
          </a:p>
          <a:p>
            <a:r>
              <a:rPr lang="ko-KR" altLang="en-US" sz="1100" dirty="0"/>
              <a:t>Speaker_4: 이 영상은 유료광고를 포함하고 있습니다. 해마다 인건비를 올려줘야 되고 </a:t>
            </a:r>
            <a:r>
              <a:rPr lang="ko-KR" altLang="en-US" sz="1100" dirty="0" err="1"/>
              <a:t>가스값이랑</a:t>
            </a:r>
            <a:r>
              <a:rPr lang="ko-KR" altLang="en-US" sz="1100" dirty="0"/>
              <a:t> 난방비 부분이 너무 몰랐잖아요.</a:t>
            </a:r>
          </a:p>
          <a:p>
            <a:r>
              <a:rPr lang="ko-KR" altLang="en-US" sz="1100" dirty="0"/>
              <a:t>Speaker_2: 배달을 하면 일단 배달 수수료가 먼저 제일 많이 차지하고요. 용기나 뭐 </a:t>
            </a:r>
            <a:r>
              <a:rPr lang="ko-KR" altLang="en-US" sz="1100" dirty="0" err="1"/>
              <a:t>이런게</a:t>
            </a:r>
            <a:r>
              <a:rPr lang="ko-KR" altLang="en-US" sz="1100" dirty="0"/>
              <a:t> 포함되어서 조금 매장 가격보다 더 받는 거예요.</a:t>
            </a:r>
          </a:p>
          <a:p>
            <a:r>
              <a:rPr lang="ko-KR" altLang="en-US" sz="1100" dirty="0"/>
              <a:t>Speaker_1: </a:t>
            </a:r>
            <a:r>
              <a:rPr lang="ko-KR" altLang="en-US" sz="1100" dirty="0" err="1"/>
              <a:t>배달앱</a:t>
            </a:r>
            <a:r>
              <a:rPr lang="ko-KR" altLang="en-US" sz="1100" dirty="0"/>
              <a:t> 수수료로 인한 부담은 실제 조사에서도 나타났습니다. </a:t>
            </a:r>
            <a:r>
              <a:rPr lang="ko-KR" altLang="en-US" sz="1100" dirty="0" err="1"/>
              <a:t>배달앱에</a:t>
            </a:r>
            <a:r>
              <a:rPr lang="ko-KR" altLang="en-US" sz="1100" dirty="0"/>
              <a:t> 중개수수료와 광고비가 올랐을 때 사업자 절반 가까이는 음식값을 뺐습니다. 음식량을 줄였다고 답했습니다. 이와 관련해 소비자원은 </a:t>
            </a:r>
            <a:r>
              <a:rPr lang="ko-KR" altLang="en-US" sz="1100" dirty="0" err="1"/>
              <a:t>배달앱</a:t>
            </a:r>
            <a:r>
              <a:rPr lang="ko-KR" altLang="en-US" sz="1100" dirty="0"/>
              <a:t> 사업자에게 중개수수료와 </a:t>
            </a:r>
            <a:r>
              <a:rPr lang="ko-KR" altLang="en-US" sz="1100" dirty="0" err="1"/>
              <a:t>배달비</a:t>
            </a:r>
            <a:r>
              <a:rPr lang="ko-KR" altLang="en-US" sz="1100" dirty="0"/>
              <a:t> 조정을 통한 상생방안 마련을 권고하겠다고 밝혔습니다. MBC 뉴스 김지경입니다</a:t>
            </a:r>
            <a:r>
              <a:rPr lang="ko-KR" altLang="en-US" sz="12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E9AF13-B6C9-34DC-E24A-55F047EECFD7}"/>
              </a:ext>
            </a:extLst>
          </p:cNvPr>
          <p:cNvSpPr txBox="1"/>
          <p:nvPr/>
        </p:nvSpPr>
        <p:spPr>
          <a:xfrm>
            <a:off x="479395" y="5266581"/>
            <a:ext cx="8371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Speaker_1: </a:t>
            </a:r>
            <a:r>
              <a:rPr lang="ko-KR" altLang="en-US" sz="1200" dirty="0"/>
              <a:t>산업통상자원부는 저소득층 에너지 효율 개선 사업을 통해 에너지 이용 소외계층 </a:t>
            </a:r>
            <a:r>
              <a:rPr lang="en-US" altLang="ko-KR" sz="1200" dirty="0"/>
              <a:t>15,000</a:t>
            </a:r>
            <a:r>
              <a:rPr lang="ko-KR" altLang="en-US" sz="1200" dirty="0"/>
              <a:t>가구에 에어컨을 설치할 계획이라고 밝혔습니다 해당 사업은 기초생활수급자 등 저소득층 가구와 지역아동센터를 포함한 사회복지시설에 고효율 단열 시공을 하고 보일러와 에어컨 등 냉난방 기구를 새로 달아주는 사업입니다 올해 예산은 </a:t>
            </a:r>
            <a:r>
              <a:rPr lang="en-US" altLang="ko-KR" sz="1200" dirty="0"/>
              <a:t>996</a:t>
            </a:r>
            <a:r>
              <a:rPr lang="ko-KR" altLang="en-US" sz="1200" dirty="0"/>
              <a:t>억원으로 지난해보다 </a:t>
            </a:r>
            <a:r>
              <a:rPr lang="en-US" altLang="ko-KR" sz="1200" dirty="0"/>
              <a:t>14.6% </a:t>
            </a:r>
            <a:r>
              <a:rPr lang="ko-KR" altLang="en-US" sz="1200" dirty="0"/>
              <a:t>늘어났고 이중 냉방사업에는 </a:t>
            </a:r>
            <a:r>
              <a:rPr lang="en-US" altLang="ko-KR" sz="1200" dirty="0"/>
              <a:t>17.5% </a:t>
            </a:r>
            <a:r>
              <a:rPr lang="ko-KR" altLang="en-US" sz="1200" dirty="0"/>
              <a:t>늘어난 </a:t>
            </a:r>
            <a:r>
              <a:rPr lang="en-US" altLang="ko-KR" sz="1200" dirty="0"/>
              <a:t>114</a:t>
            </a:r>
            <a:r>
              <a:rPr lang="ko-KR" altLang="en-US" sz="1200" dirty="0"/>
              <a:t>억원이 투입됩니다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8A5D06-88CB-EA89-25B6-F9F86FA013FF}"/>
              </a:ext>
            </a:extLst>
          </p:cNvPr>
          <p:cNvSpPr txBox="1"/>
          <p:nvPr/>
        </p:nvSpPr>
        <p:spPr>
          <a:xfrm>
            <a:off x="440806" y="1950877"/>
            <a:ext cx="313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&lt; Multi-speaker &gt;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3640A2-86D5-5A52-7F34-9BDDDD790346}"/>
              </a:ext>
            </a:extLst>
          </p:cNvPr>
          <p:cNvSpPr txBox="1"/>
          <p:nvPr/>
        </p:nvSpPr>
        <p:spPr>
          <a:xfrm>
            <a:off x="550834" y="4947115"/>
            <a:ext cx="428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b="1" dirty="0"/>
              <a:t>&lt; Single-speaker 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7195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1584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A75D1C-A399-22F2-BE9D-EAB7D595E138}"/>
              </a:ext>
            </a:extLst>
          </p:cNvPr>
          <p:cNvSpPr txBox="1"/>
          <p:nvPr/>
        </p:nvSpPr>
        <p:spPr>
          <a:xfrm>
            <a:off x="1711548" y="2652509"/>
            <a:ext cx="246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b="1" dirty="0"/>
              <a:t> &lt; Multi-speaker &gt;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71D1D-F542-8594-9AC1-AA196634245B}"/>
              </a:ext>
            </a:extLst>
          </p:cNvPr>
          <p:cNvSpPr txBox="1"/>
          <p:nvPr/>
        </p:nvSpPr>
        <p:spPr>
          <a:xfrm>
            <a:off x="3238404" y="777637"/>
            <a:ext cx="462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5. </a:t>
            </a:r>
            <a:r>
              <a:rPr lang="ko-KR" altLang="en-US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성능 비교</a:t>
            </a:r>
            <a:r>
              <a:rPr lang="ko-KR" altLang="en-US" sz="18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F80F68-924A-480B-FECB-2321C19607BD}"/>
              </a:ext>
            </a:extLst>
          </p:cNvPr>
          <p:cNvSpPr txBox="1"/>
          <p:nvPr/>
        </p:nvSpPr>
        <p:spPr>
          <a:xfrm>
            <a:off x="747364" y="1396326"/>
            <a:ext cx="4765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18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.1 </a:t>
            </a:r>
            <a:r>
              <a:rPr lang="ko-KR" altLang="en-US" sz="18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성능 비교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5C4FE75-E90C-3EAD-EBD7-73834F4A2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60361"/>
              </p:ext>
            </p:extLst>
          </p:nvPr>
        </p:nvGraphicFramePr>
        <p:xfrm>
          <a:off x="775080" y="3079990"/>
          <a:ext cx="4071966" cy="1547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504">
                  <a:extLst>
                    <a:ext uri="{9D8B030D-6E8A-4147-A177-3AD203B41FA5}">
                      <a16:colId xmlns:a16="http://schemas.microsoft.com/office/drawing/2014/main" val="2058447802"/>
                    </a:ext>
                  </a:extLst>
                </a:gridCol>
                <a:gridCol w="2168462">
                  <a:extLst>
                    <a:ext uri="{9D8B030D-6E8A-4147-A177-3AD203B41FA5}">
                      <a16:colId xmlns:a16="http://schemas.microsoft.com/office/drawing/2014/main" val="2588498896"/>
                    </a:ext>
                  </a:extLst>
                </a:gridCol>
              </a:tblGrid>
              <a:tr h="4663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blanc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337592"/>
                  </a:ext>
                </a:extLst>
              </a:tr>
              <a:tr h="540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평문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-&gt; </a:t>
                      </a:r>
                      <a:r>
                        <a:rPr lang="ko-KR" altLang="en-US" b="1" dirty="0" err="1"/>
                        <a:t>평문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0.278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424210"/>
                  </a:ext>
                </a:extLst>
              </a:tr>
              <a:tr h="540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대본 </a:t>
                      </a:r>
                      <a:r>
                        <a:rPr lang="en-US" altLang="ko-KR" b="1" dirty="0"/>
                        <a:t>-&gt; </a:t>
                      </a:r>
                      <a:r>
                        <a:rPr lang="ko-KR" altLang="en-US" b="1" dirty="0" err="1"/>
                        <a:t>평문</a:t>
                      </a:r>
                      <a:r>
                        <a:rPr lang="ko-KR" altLang="en-US" b="1" dirty="0"/>
                        <a:t> </a:t>
                      </a:r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0.315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066814"/>
                  </a:ext>
                </a:extLst>
              </a:tr>
            </a:tbl>
          </a:graphicData>
        </a:graphic>
      </p:graphicFrame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1D3ED43D-2BE7-0516-01C6-3051BBDA3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20949"/>
              </p:ext>
            </p:extLst>
          </p:nvPr>
        </p:nvGraphicFramePr>
        <p:xfrm>
          <a:off x="5115609" y="3079990"/>
          <a:ext cx="3251607" cy="911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77">
                  <a:extLst>
                    <a:ext uri="{9D8B030D-6E8A-4147-A177-3AD203B41FA5}">
                      <a16:colId xmlns:a16="http://schemas.microsoft.com/office/drawing/2014/main" val="4002931724"/>
                    </a:ext>
                  </a:extLst>
                </a:gridCol>
                <a:gridCol w="1767330">
                  <a:extLst>
                    <a:ext uri="{9D8B030D-6E8A-4147-A177-3AD203B41FA5}">
                      <a16:colId xmlns:a16="http://schemas.microsoft.com/office/drawing/2014/main" val="3624595390"/>
                    </a:ext>
                  </a:extLst>
                </a:gridCol>
              </a:tblGrid>
              <a:tr h="35131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blanc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32144"/>
                  </a:ext>
                </a:extLst>
              </a:tr>
              <a:tr h="54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/>
                        <a:t>평문</a:t>
                      </a:r>
                      <a:r>
                        <a:rPr lang="ko-KR" altLang="en-US" sz="1800" b="1" dirty="0"/>
                        <a:t> </a:t>
                      </a:r>
                      <a:r>
                        <a:rPr lang="en-US" altLang="ko-KR" sz="1800" b="1" dirty="0"/>
                        <a:t>-&gt;</a:t>
                      </a:r>
                      <a:r>
                        <a:rPr lang="ko-KR" altLang="en-US" sz="1800" b="1" dirty="0" err="1"/>
                        <a:t>평문</a:t>
                      </a:r>
                      <a:endParaRPr lang="en-US" altLang="ko-K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0.407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1963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9E5007E-2D58-DDE4-7C9B-32277452F8FC}"/>
              </a:ext>
            </a:extLst>
          </p:cNvPr>
          <p:cNvSpPr txBox="1"/>
          <p:nvPr/>
        </p:nvSpPr>
        <p:spPr>
          <a:xfrm>
            <a:off x="5550781" y="2688081"/>
            <a:ext cx="235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 Single-speaker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55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11975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184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 목차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지난주 문제점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1866" y="2449468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59590" y="2437670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2357" y="2449468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데이터 설명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C25269D-66CB-745D-0AB7-EE30E882D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63186" y="4010487"/>
            <a:ext cx="356235" cy="39671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348D80-FE7D-01C9-A960-A80307D7FEE2}"/>
              </a:ext>
            </a:extLst>
          </p:cNvPr>
          <p:cNvSpPr txBox="1"/>
          <p:nvPr/>
        </p:nvSpPr>
        <p:spPr>
          <a:xfrm>
            <a:off x="1622083" y="4845179"/>
            <a:ext cx="662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분리를 했을 때와 하지 않았을 때의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성능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비교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F204A625-01CC-0461-77A7-FDB3BD96D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24667" y="3213550"/>
            <a:ext cx="356235" cy="396716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E6160E-DCE1-19E1-AC84-0B6FAC2A0E79}"/>
              </a:ext>
            </a:extLst>
          </p:cNvPr>
          <p:cNvSpPr txBox="1"/>
          <p:nvPr/>
        </p:nvSpPr>
        <p:spPr>
          <a:xfrm>
            <a:off x="977990" y="3197705"/>
            <a:ext cx="649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A900B3-2BAC-2093-3413-C45E45C73EBC}"/>
              </a:ext>
            </a:extLst>
          </p:cNvPr>
          <p:cNvSpPr txBox="1"/>
          <p:nvPr/>
        </p:nvSpPr>
        <p:spPr>
          <a:xfrm>
            <a:off x="-1062569" y="4010298"/>
            <a:ext cx="4807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20D96-D804-212E-FB7F-677DFB983455}"/>
              </a:ext>
            </a:extLst>
          </p:cNvPr>
          <p:cNvSpPr txBox="1"/>
          <p:nvPr/>
        </p:nvSpPr>
        <p:spPr>
          <a:xfrm>
            <a:off x="1627582" y="3186561"/>
            <a:ext cx="5243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평가 기준 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543C181D-7244-15BD-4676-1C43DB81F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32278" y="4850146"/>
            <a:ext cx="356235" cy="39671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557CEA-861D-2759-96F2-7E7DA7CDED91}"/>
              </a:ext>
            </a:extLst>
          </p:cNvPr>
          <p:cNvSpPr txBox="1"/>
          <p:nvPr/>
        </p:nvSpPr>
        <p:spPr>
          <a:xfrm>
            <a:off x="-1093477" y="4845179"/>
            <a:ext cx="4807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77DCC-9D39-9BF5-3FA5-FDAE858E6B1E}"/>
              </a:ext>
            </a:extLst>
          </p:cNvPr>
          <p:cNvSpPr txBox="1"/>
          <p:nvPr/>
        </p:nvSpPr>
        <p:spPr>
          <a:xfrm>
            <a:off x="1669257" y="3951398"/>
            <a:ext cx="662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모델 평가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전체 요약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761859" y="220742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방송 콘텐츠 대본 요약 데이터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AE8DC5-5145-F5AF-A567-96B562CD61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859" y="2730701"/>
            <a:ext cx="7794264" cy="26780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BD08E0A-63D8-C974-6D3C-F7003558ABD6}"/>
              </a:ext>
            </a:extLst>
          </p:cNvPr>
          <p:cNvSpPr txBox="1"/>
          <p:nvPr/>
        </p:nvSpPr>
        <p:spPr>
          <a:xfrm>
            <a:off x="3353278" y="777637"/>
            <a:ext cx="462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데이터</a:t>
            </a:r>
            <a:endParaRPr lang="ko-KR" altLang="en-US" sz="18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F672C7-602E-FB92-200B-B23444DDCB23}"/>
              </a:ext>
            </a:extLst>
          </p:cNvPr>
          <p:cNvSpPr txBox="1"/>
          <p:nvPr/>
        </p:nvSpPr>
        <p:spPr>
          <a:xfrm>
            <a:off x="827828" y="5747669"/>
            <a:ext cx="7778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https://www.aihub.or.kr/aihubdata/data/view.do?currMenu=115&amp;topMenu=100&amp;aihubDataSe=realm&amp;dataSetSn=591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3148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전체 요약 데이터 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&lt; </a:t>
            </a:r>
            <a:r>
              <a:rPr lang="ko-KR" altLang="en-US" sz="2000" b="1" dirty="0" err="1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화자별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endParaRPr lang="ko-KR" altLang="en-US" sz="2000" b="1" dirty="0">
              <a:solidFill>
                <a:srgbClr val="5C431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D08E0A-63D8-C974-6D3C-F7003558ABD6}"/>
              </a:ext>
            </a:extLst>
          </p:cNvPr>
          <p:cNvSpPr txBox="1"/>
          <p:nvPr/>
        </p:nvSpPr>
        <p:spPr>
          <a:xfrm>
            <a:off x="3353278" y="777637"/>
            <a:ext cx="462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데이터</a:t>
            </a:r>
            <a:endParaRPr lang="ko-KR" altLang="en-US" sz="18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DE798C-17A7-78C8-F248-35619B85B9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101" y="1974823"/>
            <a:ext cx="8674686" cy="26261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ECB0D8-0AF4-0CF6-EF99-A6702512D8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101" y="5097270"/>
            <a:ext cx="8674686" cy="1239241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8B588646-E07C-308F-01A8-E4AC378EE28D}"/>
              </a:ext>
            </a:extLst>
          </p:cNvPr>
          <p:cNvSpPr/>
          <p:nvPr/>
        </p:nvSpPr>
        <p:spPr>
          <a:xfrm>
            <a:off x="4214788" y="4676745"/>
            <a:ext cx="696044" cy="327700"/>
          </a:xfrm>
          <a:prstGeom prst="downArrow">
            <a:avLst/>
          </a:prstGeom>
          <a:gradFill>
            <a:gsLst>
              <a:gs pos="0">
                <a:srgbClr val="BDE9FA"/>
              </a:gs>
              <a:gs pos="100000">
                <a:srgbClr val="53A3D5"/>
              </a:gs>
              <a:gs pos="100000">
                <a:srgbClr val="E6B6FC"/>
              </a:gs>
            </a:gsLst>
            <a:lin ang="5400000" scaled="1"/>
          </a:gradFill>
          <a:ln w="12700">
            <a:solidFill>
              <a:srgbClr val="4780A3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52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전체 요약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761859" y="220742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문서 요약 테스트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D08E0A-63D8-C974-6D3C-F7003558ABD6}"/>
              </a:ext>
            </a:extLst>
          </p:cNvPr>
          <p:cNvSpPr txBox="1"/>
          <p:nvPr/>
        </p:nvSpPr>
        <p:spPr>
          <a:xfrm>
            <a:off x="3353278" y="777637"/>
            <a:ext cx="462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데이터</a:t>
            </a:r>
            <a:endParaRPr lang="ko-KR" altLang="en-US" sz="18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F672C7-602E-FB92-200B-B23444DDCB23}"/>
              </a:ext>
            </a:extLst>
          </p:cNvPr>
          <p:cNvSpPr txBox="1"/>
          <p:nvPr/>
        </p:nvSpPr>
        <p:spPr>
          <a:xfrm>
            <a:off x="827828" y="5747669"/>
            <a:ext cx="7778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https://aihub.or.kr/aihubdata/data/view.do?currMenu=115&amp;topMenu=100&amp;aihubDataSe=realm&amp;dataSetSn=97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7C5887-6FC0-67C1-FE66-32BF770F25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953" y="2753305"/>
            <a:ext cx="8483741" cy="237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8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3451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전체 요약 데이터 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&lt; </a:t>
            </a:r>
            <a:r>
              <a:rPr lang="ko-KR" altLang="en-US" sz="2000" b="1" dirty="0" err="1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평문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  <a:endParaRPr lang="ko-KR" altLang="en-US" sz="2000" b="1" dirty="0">
              <a:solidFill>
                <a:srgbClr val="5C431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D08E0A-63D8-C974-6D3C-F7003558ABD6}"/>
              </a:ext>
            </a:extLst>
          </p:cNvPr>
          <p:cNvSpPr txBox="1"/>
          <p:nvPr/>
        </p:nvSpPr>
        <p:spPr>
          <a:xfrm>
            <a:off x="3353278" y="777637"/>
            <a:ext cx="462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데이터</a:t>
            </a:r>
            <a:endParaRPr lang="ko-KR" altLang="en-US" sz="18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51AEA41-F9E1-E6C0-63C0-6EE823B83E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38" y="2404945"/>
            <a:ext cx="7846586" cy="340585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A5BA0F9-7605-6D50-8B8C-00EC5554D0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859" y="2015382"/>
            <a:ext cx="7846586" cy="3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375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전체 요약 모델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853B1-5BA1-EEEF-97E4-C7F3F5E61924}"/>
              </a:ext>
            </a:extLst>
          </p:cNvPr>
          <p:cNvSpPr txBox="1"/>
          <p:nvPr/>
        </p:nvSpPr>
        <p:spPr>
          <a:xfrm>
            <a:off x="970364" y="190160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Kobart</a:t>
            </a: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FA922F2A-5CD6-9ED2-02DE-222DE97DF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65378"/>
              </p:ext>
            </p:extLst>
          </p:nvPr>
        </p:nvGraphicFramePr>
        <p:xfrm>
          <a:off x="1053674" y="2539736"/>
          <a:ext cx="7045482" cy="277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494">
                  <a:extLst>
                    <a:ext uri="{9D8B030D-6E8A-4147-A177-3AD203B41FA5}">
                      <a16:colId xmlns:a16="http://schemas.microsoft.com/office/drawing/2014/main" val="1830856504"/>
                    </a:ext>
                  </a:extLst>
                </a:gridCol>
                <a:gridCol w="2348494">
                  <a:extLst>
                    <a:ext uri="{9D8B030D-6E8A-4147-A177-3AD203B41FA5}">
                      <a16:colId xmlns:a16="http://schemas.microsoft.com/office/drawing/2014/main" val="1750922010"/>
                    </a:ext>
                  </a:extLst>
                </a:gridCol>
                <a:gridCol w="2348494">
                  <a:extLst>
                    <a:ext uri="{9D8B030D-6E8A-4147-A177-3AD203B41FA5}">
                      <a16:colId xmlns:a16="http://schemas.microsoft.com/office/drawing/2014/main" val="1350715954"/>
                    </a:ext>
                  </a:extLst>
                </a:gridCol>
              </a:tblGrid>
              <a:tr h="589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case1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case2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case3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45724"/>
                  </a:ext>
                </a:extLst>
              </a:tr>
              <a:tr h="2186558">
                <a:tc>
                  <a:txBody>
                    <a:bodyPr/>
                    <a:lstStyle/>
                    <a:p>
                      <a:r>
                        <a:rPr lang="en-US" altLang="ko-KR" dirty="0"/>
                        <a:t>Batch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size: 4	</a:t>
                      </a:r>
                    </a:p>
                    <a:p>
                      <a:r>
                        <a:rPr lang="en-US" altLang="ko-KR" dirty="0"/>
                        <a:t>Max length: 512</a:t>
                      </a:r>
                    </a:p>
                    <a:p>
                      <a:r>
                        <a:rPr lang="en-US" altLang="ko-KR" dirty="0"/>
                        <a:t>Optimizer: </a:t>
                      </a:r>
                      <a:r>
                        <a:rPr lang="en-US" altLang="ko-KR" dirty="0" err="1"/>
                        <a:t>adam</a:t>
                      </a:r>
                      <a:endParaRPr lang="en-US" altLang="ko-KR" dirty="0"/>
                    </a:p>
                    <a:p>
                      <a:r>
                        <a:rPr lang="en-US" altLang="ko-KR" dirty="0"/>
                        <a:t>learning rate: 0.00003</a:t>
                      </a:r>
                    </a:p>
                    <a:p>
                      <a:r>
                        <a:rPr lang="en-US" altLang="ko-KR" dirty="0"/>
                        <a:t>epochs: 20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Batch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size: 8	</a:t>
                      </a:r>
                    </a:p>
                    <a:p>
                      <a:r>
                        <a:rPr lang="en-US" altLang="ko-KR" dirty="0"/>
                        <a:t>Max length: 512</a:t>
                      </a:r>
                    </a:p>
                    <a:p>
                      <a:r>
                        <a:rPr lang="en-US" altLang="ko-KR" dirty="0"/>
                        <a:t>Optimizer: </a:t>
                      </a:r>
                      <a:r>
                        <a:rPr lang="en-US" altLang="ko-KR" dirty="0" err="1"/>
                        <a:t>adam</a:t>
                      </a:r>
                      <a:endParaRPr lang="en-US" altLang="ko-KR" dirty="0"/>
                    </a:p>
                    <a:p>
                      <a:r>
                        <a:rPr lang="en-US" altLang="ko-KR" dirty="0"/>
                        <a:t>learning rate: 0.00003</a:t>
                      </a:r>
                    </a:p>
                    <a:p>
                      <a:r>
                        <a:rPr lang="en-US" altLang="ko-KR" dirty="0"/>
                        <a:t>epochs: 20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Batch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size: 4	</a:t>
                      </a:r>
                    </a:p>
                    <a:p>
                      <a:r>
                        <a:rPr lang="en-US" altLang="ko-KR" dirty="0"/>
                        <a:t>Max length: 512</a:t>
                      </a:r>
                    </a:p>
                    <a:p>
                      <a:r>
                        <a:rPr lang="en-US" altLang="ko-KR" dirty="0"/>
                        <a:t>Optimizer: </a:t>
                      </a:r>
                      <a:r>
                        <a:rPr lang="en-US" altLang="ko-KR" dirty="0" err="1"/>
                        <a:t>adam</a:t>
                      </a:r>
                      <a:endParaRPr lang="en-US" altLang="ko-KR" dirty="0"/>
                    </a:p>
                    <a:p>
                      <a:r>
                        <a:rPr lang="en-US" altLang="ko-KR" dirty="0"/>
                        <a:t>learning rate: 0.0001</a:t>
                      </a:r>
                    </a:p>
                    <a:p>
                      <a:r>
                        <a:rPr lang="en-US" altLang="ko-KR" dirty="0"/>
                        <a:t>epochs: 20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63106"/>
                  </a:ext>
                </a:extLst>
              </a:tr>
            </a:tbl>
          </a:graphicData>
        </a:graphic>
      </p:graphicFrame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A793A86B-F2D5-500D-6D93-C5F0460B125A}"/>
              </a:ext>
            </a:extLst>
          </p:cNvPr>
          <p:cNvSpPr/>
          <p:nvPr/>
        </p:nvSpPr>
        <p:spPr>
          <a:xfrm>
            <a:off x="2750593" y="2375582"/>
            <a:ext cx="216024" cy="972679"/>
          </a:xfrm>
          <a:prstGeom prst="down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59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평가 기준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3E211-A6C8-ADE4-A948-045DEA6B8C93}"/>
              </a:ext>
            </a:extLst>
          </p:cNvPr>
          <p:cNvSpPr txBox="1"/>
          <p:nvPr/>
        </p:nvSpPr>
        <p:spPr>
          <a:xfrm>
            <a:off x="3538116" y="787162"/>
            <a:ext cx="462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18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평가 기준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853B1-5BA1-EEEF-97E4-C7F3F5E61924}"/>
              </a:ext>
            </a:extLst>
          </p:cNvPr>
          <p:cNvSpPr txBox="1"/>
          <p:nvPr/>
        </p:nvSpPr>
        <p:spPr>
          <a:xfrm>
            <a:off x="956308" y="1901709"/>
            <a:ext cx="71287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ROUGE</a:t>
            </a:r>
            <a:r>
              <a:rPr lang="en-US" altLang="ko-KR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Recall-Oriented Understudy for </a:t>
            </a:r>
            <a:r>
              <a:rPr lang="en-US" altLang="ko-KR" sz="180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Gisting</a:t>
            </a:r>
            <a:r>
              <a:rPr lang="en-US" altLang="ko-KR" sz="18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Evaluation</a:t>
            </a:r>
            <a:r>
              <a:rPr lang="en-US" altLang="ko-KR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8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요약문과 후보 요약문의 가장 긴 공통 부분 수열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(LCS)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길이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ROUGE-1 =&gt;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 수준에서 일치하는 단어의 비율 계산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ROUGE-2 =&gt;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연속된 두 단어의 일치 비율 계산 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ROUGE-L =&gt;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최장 길이로 매칭되는 문자열 계산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800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</a:t>
            </a:r>
            <a:r>
              <a:rPr lang="en-US" altLang="ko-KR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Metric for Evaluation of Translation with Explicit </a:t>
            </a:r>
            <a:r>
              <a:rPr lang="en-US" altLang="ko-KR" sz="180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ORdering</a:t>
            </a:r>
            <a:r>
              <a:rPr lang="en-US" altLang="ko-KR" sz="1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8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8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b="0" i="0" dirty="0">
              <a:solidFill>
                <a:srgbClr val="11111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2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P: </a:t>
            </a:r>
            <a:r>
              <a:rPr lang="ko-KR" altLang="en-US" sz="12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endParaRPr lang="en-US" altLang="ko-KR" sz="12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2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12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endParaRPr lang="en-US" altLang="ko-KR" sz="12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/>
              <a:t>p: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패널티</a:t>
            </a:r>
            <a:endParaRPr lang="en-US" altLang="ko-KR" sz="1200" dirty="0"/>
          </a:p>
          <a:p>
            <a:r>
              <a:rPr lang="en-US" altLang="ko-KR" sz="1200" dirty="0"/>
              <a:t>c: chunk</a:t>
            </a:r>
          </a:p>
          <a:p>
            <a:r>
              <a:rPr lang="en-US" altLang="ko-KR" sz="1200" dirty="0"/>
              <a:t>u: unigram</a:t>
            </a:r>
            <a:endParaRPr lang="ko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658A301-8F87-F185-4014-2FEDD24F00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1822" y="4835534"/>
            <a:ext cx="1514475" cy="3619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9185BEA-4A5C-7FE8-7B27-B68D476314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7574" y="4647788"/>
            <a:ext cx="1428750" cy="4667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1533CA3-8D6D-ADD3-43BA-AC9737C1D6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63495" y="4592150"/>
            <a:ext cx="1524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6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평가 기준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59399" y="2023383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BLANC</a:t>
            </a:r>
          </a:p>
          <a:p>
            <a:r>
              <a:rPr lang="en-US" altLang="ko-KR" dirty="0"/>
              <a:t>- masked token task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3E211-A6C8-ADE4-A948-045DEA6B8C93}"/>
              </a:ext>
            </a:extLst>
          </p:cNvPr>
          <p:cNvSpPr txBox="1"/>
          <p:nvPr/>
        </p:nvSpPr>
        <p:spPr>
          <a:xfrm>
            <a:off x="3538116" y="787162"/>
            <a:ext cx="4624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18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평가 기준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BC082E-1E0F-1881-78BD-2CA40941AB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8514" y="2851950"/>
            <a:ext cx="4910832" cy="274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2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6933</TotalTime>
  <Words>976</Words>
  <Application>Microsoft Office PowerPoint</Application>
  <PresentationFormat>사용자 지정</PresentationFormat>
  <Paragraphs>148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Söhne</vt:lpstr>
      <vt:lpstr>나눔고딕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hyeonhee na</cp:lastModifiedBy>
  <cp:revision>138</cp:revision>
  <dcterms:created xsi:type="dcterms:W3CDTF">2013-02-06T12:21:29Z</dcterms:created>
  <dcterms:modified xsi:type="dcterms:W3CDTF">2023-06-09T11:01:01Z</dcterms:modified>
</cp:coreProperties>
</file>