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89" r:id="rId4"/>
    <p:sldId id="292" r:id="rId5"/>
    <p:sldId id="290" r:id="rId6"/>
    <p:sldId id="293" r:id="rId7"/>
    <p:sldId id="294" r:id="rId8"/>
    <p:sldId id="296" r:id="rId9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오디오가 겹치는 부분은 </a:t>
            </a:r>
            <a:r>
              <a:rPr lang="en-US" altLang="ko-KR" dirty="0"/>
              <a:t>STT</a:t>
            </a:r>
            <a:r>
              <a:rPr lang="ko-KR" altLang="en-US" dirty="0"/>
              <a:t>시 정확도가 하락하기 때문에 이를 해결하기 위해 화자 분리를 진행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3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진행도는 화자 분리를 위한 음성 신호 </a:t>
            </a:r>
            <a:r>
              <a:rPr lang="ko-KR" altLang="en-US" dirty="0" err="1"/>
              <a:t>전처리</a:t>
            </a:r>
            <a:r>
              <a:rPr lang="ko-KR" altLang="en-US" dirty="0"/>
              <a:t> 부분과 </a:t>
            </a:r>
            <a:r>
              <a:rPr lang="en-US" altLang="ko-KR" dirty="0"/>
              <a:t>STT</a:t>
            </a:r>
            <a:r>
              <a:rPr lang="ko-KR" altLang="en-US" dirty="0"/>
              <a:t>를 위한 음성 신호 후처리 부분이 추가되었고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 진행도는 성능 비교를 위해 화자 분리 부분이 빠져 있어요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음성 신호 전처리가 필요한 이유</a:t>
            </a:r>
            <a:r>
              <a:rPr lang="en-US" altLang="ko-KR" dirty="0"/>
              <a:t>: </a:t>
            </a:r>
            <a:r>
              <a:rPr lang="ko-KR" altLang="en-US" dirty="0"/>
              <a:t>한 기사당 대략 </a:t>
            </a:r>
            <a:r>
              <a:rPr lang="en-US" altLang="ko-KR" dirty="0"/>
              <a:t>3</a:t>
            </a:r>
            <a:r>
              <a:rPr lang="ko-KR" altLang="en-US" dirty="0"/>
              <a:t>분 정도의 길이인데 이를 통째로 모델에 넣으면 많은 </a:t>
            </a:r>
            <a:r>
              <a:rPr lang="en-US" altLang="ko-KR" dirty="0" err="1"/>
              <a:t>gpu</a:t>
            </a:r>
            <a:r>
              <a:rPr lang="en-US" altLang="ko-KR" dirty="0"/>
              <a:t> resource</a:t>
            </a:r>
            <a:r>
              <a:rPr lang="ko-KR" altLang="en-US" dirty="0"/>
              <a:t>가 필요하기 때문에 적당한 길이로 잘라서 모델에 넣어야 함</a:t>
            </a:r>
            <a:r>
              <a:rPr lang="en-US" altLang="ko-KR" dirty="0"/>
              <a:t>. </a:t>
            </a:r>
            <a:r>
              <a:rPr lang="ko-KR" altLang="en-US" dirty="0"/>
              <a:t>시간 별로 자르게 되면 화자가 말하는 중간에 잘리는 경우 </a:t>
            </a:r>
            <a:r>
              <a:rPr lang="en-US" altLang="ko-KR" dirty="0"/>
              <a:t>STT</a:t>
            </a:r>
            <a:r>
              <a:rPr lang="ko-KR" altLang="en-US" dirty="0"/>
              <a:t>시 정확성에 문제가 생길 수 있기 때문에 </a:t>
            </a:r>
            <a:r>
              <a:rPr lang="en-US" altLang="ko-KR" dirty="0"/>
              <a:t>VAD</a:t>
            </a:r>
            <a:r>
              <a:rPr lang="ko-KR" altLang="en-US" dirty="0"/>
              <a:t>알고리즘이 적당하다고 판단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VAD</a:t>
            </a:r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ko-KR" altLang="en-US" u="none" strike="noStrike" dirty="0">
                <a:solidFill>
                  <a:srgbClr val="000080"/>
                </a:solidFill>
                <a:effectLst/>
              </a:rPr>
              <a:t>신호</a:t>
            </a:r>
            <a:r>
              <a:rPr lang="ko-KR" altLang="en-US" dirty="0"/>
              <a:t>에서 실제 음성과 묵음을 분간하는 기술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음성 신호 후처리 이유</a:t>
            </a:r>
            <a:r>
              <a:rPr lang="en-US" altLang="ko-KR" dirty="0"/>
              <a:t>: </a:t>
            </a:r>
            <a:r>
              <a:rPr lang="ko-KR" altLang="en-US" dirty="0"/>
              <a:t>같은 화자 별로 신호를 묶기 위함</a:t>
            </a:r>
            <a:r>
              <a:rPr lang="en-US" altLang="ko-KR" dirty="0"/>
              <a:t>. </a:t>
            </a:r>
            <a:r>
              <a:rPr lang="ko-KR" altLang="en-US" dirty="0"/>
              <a:t>이를 위해 신호의 특징을 추출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MFCC </a:t>
            </a:r>
            <a:r>
              <a:rPr lang="ko-KR" altLang="en-US" dirty="0"/>
              <a:t>사용 근데 굳이 말하면 저번처럼 꼬투리 잡히니까 언급하지 </a:t>
            </a:r>
            <a:r>
              <a:rPr lang="ko-KR" altLang="en-US" dirty="0" err="1"/>
              <a:t>말져</a:t>
            </a:r>
            <a:r>
              <a:rPr lang="en-US" altLang="ko-KR" dirty="0"/>
              <a:t>). </a:t>
            </a:r>
            <a:r>
              <a:rPr lang="ko-KR" altLang="en-US" dirty="0"/>
              <a:t>특정 기준점</a:t>
            </a:r>
            <a:r>
              <a:rPr lang="en-US" altLang="ko-KR" dirty="0"/>
              <a:t>(threshold)</a:t>
            </a:r>
            <a:r>
              <a:rPr lang="ko-KR" altLang="en-US" dirty="0"/>
              <a:t>넘으면 동일 화자로 판단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 분리된 신호를 시간순서로 </a:t>
            </a:r>
            <a:r>
              <a:rPr lang="en-US" altLang="ko-KR" dirty="0"/>
              <a:t>STT</a:t>
            </a:r>
            <a:r>
              <a:rPr lang="ko-KR" altLang="en-US" dirty="0"/>
              <a:t>모델에 넣어야 하는데 이 방법은 아직 </a:t>
            </a:r>
            <a:r>
              <a:rPr lang="ko-KR" altLang="en-US" dirty="0" err="1"/>
              <a:t>고민중이에여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사용될 모델 학습에 사용될 </a:t>
            </a:r>
            <a:r>
              <a:rPr lang="en-US" altLang="ko-KR" dirty="0"/>
              <a:t>sparse </a:t>
            </a:r>
            <a:r>
              <a:rPr lang="en-US" altLang="ko-KR" dirty="0" err="1"/>
              <a:t>librimix</a:t>
            </a:r>
            <a:r>
              <a:rPr lang="en-US" altLang="ko-KR" dirty="0"/>
              <a:t> </a:t>
            </a:r>
            <a:r>
              <a:rPr lang="ko-KR" altLang="en-US" dirty="0"/>
              <a:t>위 그림처럼 신호가 중첩된 비율에 따라 데이터가 구성되어 있는데 일반화</a:t>
            </a:r>
            <a:r>
              <a:rPr lang="en-US" altLang="ko-KR" dirty="0"/>
              <a:t>(generalization)</a:t>
            </a:r>
            <a:r>
              <a:rPr lang="ko-KR" altLang="en-US" dirty="0"/>
              <a:t>을 위해 </a:t>
            </a:r>
            <a:r>
              <a:rPr lang="en-US" altLang="ko-KR" dirty="0"/>
              <a:t>20%</a:t>
            </a:r>
            <a:r>
              <a:rPr lang="ko-KR" altLang="en-US" dirty="0"/>
              <a:t>섞인 데이터로 학습시킬 예정</a:t>
            </a:r>
            <a:r>
              <a:rPr lang="en-US" altLang="ko-KR" dirty="0"/>
              <a:t>. (</a:t>
            </a:r>
            <a:r>
              <a:rPr lang="ko-KR" altLang="en-US" dirty="0"/>
              <a:t>뉴스 특성상 오디오가 </a:t>
            </a:r>
            <a:r>
              <a:rPr lang="en-US" altLang="ko-KR" dirty="0"/>
              <a:t>100% </a:t>
            </a:r>
            <a:r>
              <a:rPr lang="ko-KR" altLang="en-US" dirty="0"/>
              <a:t>겹칠 것 같은데 이 부분도 꼬투리 잡힐 수도</a:t>
            </a:r>
            <a:r>
              <a:rPr lang="en-US" altLang="ko-KR" dirty="0"/>
              <a:t>.) </a:t>
            </a:r>
            <a:r>
              <a:rPr lang="ko-KR" altLang="en-US" dirty="0"/>
              <a:t>위 그림에서는 </a:t>
            </a:r>
            <a:r>
              <a:rPr lang="en-US" altLang="ko-KR" dirty="0"/>
              <a:t>3mix </a:t>
            </a:r>
            <a:r>
              <a:rPr lang="ko-KR" altLang="en-US" dirty="0"/>
              <a:t>그림인데 저희는 </a:t>
            </a:r>
            <a:r>
              <a:rPr lang="en-US" altLang="ko-KR" dirty="0"/>
              <a:t>2mix </a:t>
            </a:r>
            <a:r>
              <a:rPr lang="ko-KR" altLang="en-US" dirty="0"/>
              <a:t>쓸 것 같아요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단순한 화자 분할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diarization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58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신호가 중복되는 상황에서 대처하지 못함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키워드 추출의 필요성 의문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separation)</a:t>
            </a:r>
            <a:endParaRPr lang="ko-KR" altLang="en-US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2C0F5-4369-5A13-551F-9FA2126D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2626924"/>
            <a:ext cx="5021004" cy="1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621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분리가 진행된 성능 측정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51641-2062-36EE-D36D-9D2AF1DCE7BD}"/>
              </a:ext>
            </a:extLst>
          </p:cNvPr>
          <p:cNvSpPr txBox="1"/>
          <p:nvPr/>
        </p:nvSpPr>
        <p:spPr>
          <a:xfrm>
            <a:off x="1711548" y="2501680"/>
            <a:ext cx="6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분리 후 텍스트 전처리를 한 요약문과 그렇지 않은 요약문 사이의 성능 비교</a:t>
            </a:r>
          </a:p>
        </p:txBody>
      </p:sp>
    </p:spTree>
    <p:extLst>
      <p:ext uri="{BB962C8B-B14F-4D97-AF65-F5344CB8AC3E}">
        <p14:creationId xmlns:p14="http://schemas.microsoft.com/office/powerpoint/2010/main" val="38690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12BDC5-CD20-E049-A056-BE4D26C90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4" y="1763455"/>
            <a:ext cx="7143080" cy="23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VAD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소리 신호에서 음성 구간과 묵음 구간을 구분해주는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긴 음성신호를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시간 별로 자를 경우 </a:t>
            </a:r>
            <a:r>
              <a:rPr lang="en-US" altLang="ko-KR" dirty="0"/>
              <a:t>STT</a:t>
            </a:r>
            <a:r>
              <a:rPr lang="ko-KR" altLang="en-US" dirty="0"/>
              <a:t>단계에서 정확성 하락 우려</a:t>
            </a:r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후처리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특징 추출 및 유사도 비교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689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분리된 신호에서 음성 특징 추출 및 이전 화자와 유사도 비교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</a:t>
            </a:r>
            <a:r>
              <a:rPr lang="en-US" altLang="ko-KR" dirty="0"/>
              <a:t>threshold </a:t>
            </a:r>
            <a:r>
              <a:rPr lang="ko-KR" altLang="en-US" dirty="0"/>
              <a:t>이상의 유사도 → 동일 화자로 인식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45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407</Words>
  <Application>Microsoft Office PowerPoint</Application>
  <PresentationFormat>사용자 지정</PresentationFormat>
  <Paragraphs>69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113</cp:revision>
  <dcterms:created xsi:type="dcterms:W3CDTF">2013-02-06T12:21:29Z</dcterms:created>
  <dcterms:modified xsi:type="dcterms:W3CDTF">2023-03-02T14:18:55Z</dcterms:modified>
</cp:coreProperties>
</file>