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90" r:id="rId4"/>
    <p:sldId id="297" r:id="rId5"/>
    <p:sldId id="305" r:id="rId6"/>
    <p:sldId id="303" r:id="rId7"/>
    <p:sldId id="301" r:id="rId8"/>
    <p:sldId id="298" r:id="rId9"/>
    <p:sldId id="299" r:id="rId10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914A1-8607-4300-A428-ED38398250A4}" v="15" dt="2023-03-19T06:37:14.7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68" d="100"/>
          <a:sy n="68" d="100"/>
        </p:scale>
        <p:origin x="1987" y="7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93914A1-8607-4300-A428-ED38398250A4}"/>
    <pc:docChg chg="undo custSel addSld delSld modSld sldOrd">
      <pc:chgData name="나 현희" userId="a7b73e83492eed8a" providerId="LiveId" clId="{293914A1-8607-4300-A428-ED38398250A4}" dt="2023-03-19T06:40:21.309" v="4492" actId="20577"/>
      <pc:docMkLst>
        <pc:docMk/>
      </pc:docMkLst>
      <pc:sldChg chg="addSp delSp modSp mod modNotesTx">
        <pc:chgData name="나 현희" userId="a7b73e83492eed8a" providerId="LiveId" clId="{293914A1-8607-4300-A428-ED38398250A4}" dt="2023-03-19T06:39:51.129" v="4488" actId="1076"/>
        <pc:sldMkLst>
          <pc:docMk/>
          <pc:sldMk cId="0" sldId="259"/>
        </pc:sldMkLst>
        <pc:spChg chg="del mod">
          <ac:chgData name="나 현희" userId="a7b73e83492eed8a" providerId="LiveId" clId="{293914A1-8607-4300-A428-ED38398250A4}" dt="2023-03-16T13:08:06.765" v="111" actId="478"/>
          <ac:spMkLst>
            <pc:docMk/>
            <pc:sldMk cId="0" sldId="259"/>
            <ac:spMk id="5" creationId="{4808E1B1-1425-4C61-B1D1-A9A910D67372}"/>
          </ac:spMkLst>
        </pc:spChg>
        <pc:spChg chg="add mod">
          <ac:chgData name="나 현희" userId="a7b73e83492eed8a" providerId="LiveId" clId="{293914A1-8607-4300-A428-ED38398250A4}" dt="2023-03-19T06:18:39.772" v="3814" actId="20577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93914A1-8607-4300-A428-ED38398250A4}" dt="2023-03-19T06:39:51.129" v="4488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93914A1-8607-4300-A428-ED38398250A4}" dt="2023-03-19T06:39:39.984" v="4484" actId="1076"/>
          <ac:spMkLst>
            <pc:docMk/>
            <pc:sldMk cId="0" sldId="259"/>
            <ac:spMk id="17" creationId="{FDDF2B4B-F616-50D8-8961-5C2DAB106A06}"/>
          </ac:spMkLst>
        </pc:spChg>
        <pc:spChg chg="add mod">
          <ac:chgData name="나 현희" userId="a7b73e83492eed8a" providerId="LiveId" clId="{293914A1-8607-4300-A428-ED38398250A4}" dt="2023-03-19T06:18:56.083" v="3857" actId="1076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93914A1-8607-4300-A428-ED38398250A4}" dt="2023-03-16T12:33:38.560" v="109" actId="20577"/>
          <ac:spMkLst>
            <pc:docMk/>
            <pc:sldMk cId="0" sldId="259"/>
            <ac:spMk id="19" creationId="{4B1C32E0-5C8D-3F7F-9E9B-2DEE25DA672A}"/>
          </ac:spMkLst>
        </pc:spChg>
        <pc:picChg chg="add mod">
          <ac:chgData name="나 현희" userId="a7b73e83492eed8a" providerId="LiveId" clId="{293914A1-8607-4300-A428-ED38398250A4}" dt="2023-03-19T06:18:25.524" v="3809" actId="1076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93914A1-8607-4300-A428-ED38398250A4}" dt="2023-03-19T06:39:45.145" v="4487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Sp modSp del mod ord">
        <pc:chgData name="나 현희" userId="a7b73e83492eed8a" providerId="LiveId" clId="{293914A1-8607-4300-A428-ED38398250A4}" dt="2023-03-19T04:31:13.969" v="2432" actId="47"/>
        <pc:sldMkLst>
          <pc:docMk/>
          <pc:sldMk cId="3736645018" sldId="289"/>
        </pc:sldMkLst>
        <pc:spChg chg="del mod">
          <ac:chgData name="나 현희" userId="a7b73e83492eed8a" providerId="LiveId" clId="{293914A1-8607-4300-A428-ED38398250A4}" dt="2023-03-16T14:21:08.567" v="1083"/>
          <ac:spMkLst>
            <pc:docMk/>
            <pc:sldMk cId="3736645018" sldId="289"/>
            <ac:spMk id="3" creationId="{F347F30C-3049-608A-E91E-83FDEC8D66A9}"/>
          </ac:spMkLst>
        </pc:spChg>
        <pc:spChg chg="mod">
          <ac:chgData name="나 현희" userId="a7b73e83492eed8a" providerId="LiveId" clId="{293914A1-8607-4300-A428-ED38398250A4}" dt="2023-03-16T13:18:24.558" v="358" actId="20577"/>
          <ac:spMkLst>
            <pc:docMk/>
            <pc:sldMk cId="3736645018" sldId="289"/>
            <ac:spMk id="9" creationId="{00000000-0000-0000-0000-000000000000}"/>
          </ac:spMkLst>
        </pc:spChg>
        <pc:spChg chg="del">
          <ac:chgData name="나 현희" userId="a7b73e83492eed8a" providerId="LiveId" clId="{293914A1-8607-4300-A428-ED38398250A4}" dt="2023-03-16T14:21:08.565" v="1081" actId="478"/>
          <ac:spMkLst>
            <pc:docMk/>
            <pc:sldMk cId="3736645018" sldId="289"/>
            <ac:spMk id="16" creationId="{803965C0-C632-A7CA-0C83-D62E0CC40658}"/>
          </ac:spMkLst>
        </pc:spChg>
        <pc:spChg chg="mod">
          <ac:chgData name="나 현희" userId="a7b73e83492eed8a" providerId="LiveId" clId="{293914A1-8607-4300-A428-ED38398250A4}" dt="2023-03-16T14:21:05.547" v="1080" actId="1076"/>
          <ac:spMkLst>
            <pc:docMk/>
            <pc:sldMk cId="3736645018" sldId="289"/>
            <ac:spMk id="17" creationId="{D610E0F6-82F3-96BB-5B65-098E59FE5F68}"/>
          </ac:spMkLst>
        </pc:spChg>
        <pc:picChg chg="del">
          <ac:chgData name="나 현희" userId="a7b73e83492eed8a" providerId="LiveId" clId="{293914A1-8607-4300-A428-ED38398250A4}" dt="2023-03-16T14:21:09.857" v="1084" actId="478"/>
          <ac:picMkLst>
            <pc:docMk/>
            <pc:sldMk cId="3736645018" sldId="289"/>
            <ac:picMk id="5" creationId="{CD5AA9A9-1DEE-C65D-E9B0-ED1E96B7393C}"/>
          </ac:picMkLst>
        </pc:picChg>
      </pc:sldChg>
      <pc:sldChg chg="addSp delSp modSp mod modNotesTx">
        <pc:chgData name="나 현희" userId="a7b73e83492eed8a" providerId="LiveId" clId="{293914A1-8607-4300-A428-ED38398250A4}" dt="2023-03-19T04:30:55.889" v="2431" actId="20577"/>
        <pc:sldMkLst>
          <pc:docMk/>
          <pc:sldMk cId="435922157" sldId="290"/>
        </pc:sldMkLst>
        <pc:spChg chg="del">
          <ac:chgData name="나 현희" userId="a7b73e83492eed8a" providerId="LiveId" clId="{293914A1-8607-4300-A428-ED38398250A4}" dt="2023-03-16T13:11:45.502" v="310" actId="478"/>
          <ac:spMkLst>
            <pc:docMk/>
            <pc:sldMk cId="435922157" sldId="290"/>
            <ac:spMk id="2" creationId="{EFB49472-90E6-0E59-8080-AFF6D141361D}"/>
          </ac:spMkLst>
        </pc:spChg>
        <pc:spChg chg="add del">
          <ac:chgData name="나 현희" userId="a7b73e83492eed8a" providerId="LiveId" clId="{293914A1-8607-4300-A428-ED38398250A4}" dt="2023-03-19T04:25:09.224" v="1867" actId="22"/>
          <ac:spMkLst>
            <pc:docMk/>
            <pc:sldMk cId="435922157" sldId="290"/>
            <ac:spMk id="5" creationId="{846CD55F-CA63-6541-1669-E687110F9F64}"/>
          </ac:spMkLst>
        </pc:spChg>
        <pc:picChg chg="add del mod">
          <ac:chgData name="나 현희" userId="a7b73e83492eed8a" providerId="LiveId" clId="{293914A1-8607-4300-A428-ED38398250A4}" dt="2023-03-19T04:25:10.356" v="1868" actId="478"/>
          <ac:picMkLst>
            <pc:docMk/>
            <pc:sldMk cId="435922157" sldId="290"/>
            <ac:picMk id="3" creationId="{A1505951-CD16-3F60-50E2-B8FE49D4A3E2}"/>
          </ac:picMkLst>
        </pc:picChg>
        <pc:picChg chg="del">
          <ac:chgData name="나 현희" userId="a7b73e83492eed8a" providerId="LiveId" clId="{293914A1-8607-4300-A428-ED38398250A4}" dt="2023-03-16T13:11:37.424" v="309" actId="478"/>
          <ac:picMkLst>
            <pc:docMk/>
            <pc:sldMk cId="435922157" sldId="290"/>
            <ac:picMk id="4" creationId="{68995E8B-12D1-ECE6-E97A-AEE1298476FD}"/>
          </ac:picMkLst>
        </pc:picChg>
      </pc:sldChg>
      <pc:sldChg chg="delSp modSp del mod">
        <pc:chgData name="나 현희" userId="a7b73e83492eed8a" providerId="LiveId" clId="{293914A1-8607-4300-A428-ED38398250A4}" dt="2023-03-16T14:22:14.929" v="1085" actId="47"/>
        <pc:sldMkLst>
          <pc:docMk/>
          <pc:sldMk cId="2586682192" sldId="293"/>
        </pc:sldMkLst>
        <pc:spChg chg="del mod">
          <ac:chgData name="나 현희" userId="a7b73e83492eed8a" providerId="LiveId" clId="{293914A1-8607-4300-A428-ED38398250A4}" dt="2023-03-16T13:38:28.370" v="727"/>
          <ac:spMkLst>
            <pc:docMk/>
            <pc:sldMk cId="2586682192" sldId="293"/>
            <ac:spMk id="5" creationId="{4808E1B1-1425-4C61-B1D1-A9A910D67372}"/>
          </ac:spMkLst>
        </pc:spChg>
        <pc:spChg chg="mod">
          <ac:chgData name="나 현희" userId="a7b73e83492eed8a" providerId="LiveId" clId="{293914A1-8607-4300-A428-ED38398250A4}" dt="2023-03-16T13:22:12.717" v="623" actId="20577"/>
          <ac:spMkLst>
            <pc:docMk/>
            <pc:sldMk cId="2586682192" sldId="29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8.674" v="2991" actId="47"/>
        <pc:sldMkLst>
          <pc:docMk/>
          <pc:sldMk cId="51083924" sldId="296"/>
        </pc:sldMkLst>
      </pc:sldChg>
      <pc:sldChg chg="addSp delSp modSp mod delAnim modAnim modNotesTx">
        <pc:chgData name="나 현희" userId="a7b73e83492eed8a" providerId="LiveId" clId="{293914A1-8607-4300-A428-ED38398250A4}" dt="2023-03-19T06:26:18.757" v="4236" actId="20577"/>
        <pc:sldMkLst>
          <pc:docMk/>
          <pc:sldMk cId="1812340621" sldId="297"/>
        </pc:sldMkLst>
        <pc:spChg chg="mod">
          <ac:chgData name="나 현희" userId="a7b73e83492eed8a" providerId="LiveId" clId="{293914A1-8607-4300-A428-ED38398250A4}" dt="2023-03-19T06:04:35.113" v="3716" actId="20577"/>
          <ac:spMkLst>
            <pc:docMk/>
            <pc:sldMk cId="1812340621" sldId="297"/>
            <ac:spMk id="11" creationId="{00000000-0000-0000-0000-000000000000}"/>
          </ac:spMkLst>
        </pc:spChg>
        <pc:spChg chg="mod">
          <ac:chgData name="나 현희" userId="a7b73e83492eed8a" providerId="LiveId" clId="{293914A1-8607-4300-A428-ED38398250A4}" dt="2023-03-19T06:16:28.076" v="3799" actId="20577"/>
          <ac:spMkLst>
            <pc:docMk/>
            <pc:sldMk cId="1812340621" sldId="297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5:59:16.108" v="3617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6:18:04.059" v="3804" actId="1076"/>
          <ac:picMkLst>
            <pc:docMk/>
            <pc:sldMk cId="1812340621" sldId="297"/>
            <ac:picMk id="4" creationId="{98D07CFD-A8B0-251A-89C6-C2308C9F8537}"/>
          </ac:picMkLst>
        </pc:picChg>
        <pc:picChg chg="del">
          <ac:chgData name="나 현희" userId="a7b73e83492eed8a" providerId="LiveId" clId="{293914A1-8607-4300-A428-ED38398250A4}" dt="2023-03-16T13:23:05.473" v="713" actId="478"/>
          <ac:picMkLst>
            <pc:docMk/>
            <pc:sldMk cId="1812340621" sldId="297"/>
            <ac:picMk id="4" creationId="{D1F1C609-595C-6502-3D29-7117271F1A59}"/>
          </ac:picMkLst>
        </pc:picChg>
        <pc:picChg chg="add del mod modCrop">
          <ac:chgData name="나 현희" userId="a7b73e83492eed8a" providerId="LiveId" clId="{293914A1-8607-4300-A428-ED38398250A4}" dt="2023-03-19T06:16:08.735" v="3749" actId="478"/>
          <ac:picMkLst>
            <pc:docMk/>
            <pc:sldMk cId="1812340621" sldId="297"/>
            <ac:picMk id="5" creationId="{622EFC4E-0D3B-AA04-CAED-9EDA7FE5891A}"/>
          </ac:picMkLst>
        </pc:picChg>
        <pc:picChg chg="add del mod">
          <ac:chgData name="나 현희" userId="a7b73e83492eed8a" providerId="LiveId" clId="{293914A1-8607-4300-A428-ED38398250A4}" dt="2023-03-19T06:16:09.393" v="3750" actId="478"/>
          <ac:picMkLst>
            <pc:docMk/>
            <pc:sldMk cId="1812340621" sldId="297"/>
            <ac:picMk id="16" creationId="{6BB13172-71AC-91AA-CF6A-D923EF3D87A5}"/>
          </ac:picMkLst>
        </pc:picChg>
      </pc:sldChg>
      <pc:sldChg chg="addSp delSp modSp mod delAnim modNotesTx">
        <pc:chgData name="나 현희" userId="a7b73e83492eed8a" providerId="LiveId" clId="{293914A1-8607-4300-A428-ED38398250A4}" dt="2023-03-19T06:04:45.808" v="3722" actId="20577"/>
        <pc:sldMkLst>
          <pc:docMk/>
          <pc:sldMk cId="785555929" sldId="298"/>
        </pc:sldMkLst>
        <pc:spChg chg="del mod">
          <ac:chgData name="나 현희" userId="a7b73e83492eed8a" providerId="LiveId" clId="{293914A1-8607-4300-A428-ED38398250A4}" dt="2023-03-16T14:01:00.278" v="993"/>
          <ac:spMkLst>
            <pc:docMk/>
            <pc:sldMk cId="785555929" sldId="298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5.808" v="3722" actId="20577"/>
          <ac:spMkLst>
            <pc:docMk/>
            <pc:sldMk cId="785555929" sldId="298"/>
            <ac:spMk id="11" creationId="{00000000-0000-0000-0000-000000000000}"/>
          </ac:spMkLst>
        </pc:spChg>
        <pc:spChg chg="add del mod">
          <ac:chgData name="나 현희" userId="a7b73e83492eed8a" providerId="LiveId" clId="{293914A1-8607-4300-A428-ED38398250A4}" dt="2023-03-19T05:57:51.111" v="3506" actId="478"/>
          <ac:spMkLst>
            <pc:docMk/>
            <pc:sldMk cId="785555929" sldId="298"/>
            <ac:spMk id="16" creationId="{40E1306D-218D-8B52-6358-A288CB92D74D}"/>
          </ac:spMkLst>
        </pc:spChg>
        <pc:spChg chg="del">
          <ac:chgData name="나 현희" userId="a7b73e83492eed8a" providerId="LiveId" clId="{293914A1-8607-4300-A428-ED38398250A4}" dt="2023-03-16T13:57:39.089" v="980" actId="478"/>
          <ac:spMkLst>
            <pc:docMk/>
            <pc:sldMk cId="785555929" sldId="298"/>
            <ac:spMk id="17" creationId="{43240DE5-70C3-99A0-4A34-B2749D2003D9}"/>
          </ac:spMkLst>
        </pc:spChg>
        <pc:spChg chg="del">
          <ac:chgData name="나 현희" userId="a7b73e83492eed8a" providerId="LiveId" clId="{293914A1-8607-4300-A428-ED38398250A4}" dt="2023-03-16T13:57:41.039" v="981" actId="478"/>
          <ac:spMkLst>
            <pc:docMk/>
            <pc:sldMk cId="785555929" sldId="298"/>
            <ac:spMk id="18" creationId="{8BB460D3-0DB0-2076-24CE-BCE2AAC4387F}"/>
          </ac:spMkLst>
        </pc:spChg>
        <pc:spChg chg="del">
          <ac:chgData name="나 현희" userId="a7b73e83492eed8a" providerId="LiveId" clId="{293914A1-8607-4300-A428-ED38398250A4}" dt="2023-03-16T13:57:32.583" v="975" actId="478"/>
          <ac:spMkLst>
            <pc:docMk/>
            <pc:sldMk cId="785555929" sldId="298"/>
            <ac:spMk id="19" creationId="{4B1C32E0-5C8D-3F7F-9E9B-2DEE25DA672A}"/>
          </ac:spMkLst>
        </pc:spChg>
        <pc:spChg chg="del">
          <ac:chgData name="나 현희" userId="a7b73e83492eed8a" providerId="LiveId" clId="{293914A1-8607-4300-A428-ED38398250A4}" dt="2023-03-16T13:57:42.782" v="982" actId="478"/>
          <ac:spMkLst>
            <pc:docMk/>
            <pc:sldMk cId="785555929" sldId="298"/>
            <ac:spMk id="20" creationId="{8F3E69CE-DE6C-FBD6-92EC-013B4BFFEC68}"/>
          </ac:spMkLst>
        </pc:spChg>
        <pc:spChg chg="del">
          <ac:chgData name="나 현희" userId="a7b73e83492eed8a" providerId="LiveId" clId="{293914A1-8607-4300-A428-ED38398250A4}" dt="2023-03-16T13:57:44.330" v="983" actId="478"/>
          <ac:spMkLst>
            <pc:docMk/>
            <pc:sldMk cId="785555929" sldId="298"/>
            <ac:spMk id="21" creationId="{F0250075-6C70-EC6D-9F59-761F07C6E9FE}"/>
          </ac:spMkLst>
        </pc:spChg>
        <pc:spChg chg="add mod">
          <ac:chgData name="나 현희" userId="a7b73e83492eed8a" providerId="LiveId" clId="{293914A1-8607-4300-A428-ED38398250A4}" dt="2023-03-19T05:58:27.001" v="3517" actId="20577"/>
          <ac:spMkLst>
            <pc:docMk/>
            <pc:sldMk cId="785555929" sldId="298"/>
            <ac:spMk id="23" creationId="{E0F54804-1749-89E5-31CB-5504F76BDDA1}"/>
          </ac:spMkLst>
        </pc:spChg>
        <pc:spChg chg="add del mod">
          <ac:chgData name="나 현희" userId="a7b73e83492eed8a" providerId="LiveId" clId="{293914A1-8607-4300-A428-ED38398250A4}" dt="2023-03-19T05:57:59.995" v="3509" actId="478"/>
          <ac:spMkLst>
            <pc:docMk/>
            <pc:sldMk cId="785555929" sldId="298"/>
            <ac:spMk id="24" creationId="{7CA96DEB-D72C-4C54-2150-8060AECC484F}"/>
          </ac:spMkLst>
        </pc:spChg>
        <pc:grpChg chg="mod topLv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4" creationId="{00000000-0000-0000-0000-000000000000}"/>
          </ac:grpSpMkLst>
        </pc:grpChg>
        <pc:grpChg chg="add de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6T13:57:33.442" v="976" actId="478"/>
          <ac:picMkLst>
            <pc:docMk/>
            <pc:sldMk cId="785555929" sldId="298"/>
            <ac:picMk id="2" creationId="{01C956C6-4DBE-1B03-B43B-51BE3CEEB105}"/>
          </ac:picMkLst>
        </pc:picChg>
        <pc:picChg chg="add del mod">
          <ac:chgData name="나 현희" userId="a7b73e83492eed8a" providerId="LiveId" clId="{293914A1-8607-4300-A428-ED38398250A4}" dt="2023-03-19T05:57:48.958" v="3505" actId="478"/>
          <ac:picMkLst>
            <pc:docMk/>
            <pc:sldMk cId="785555929" sldId="298"/>
            <ac:picMk id="4" creationId="{6E823EAC-F254-EBD8-DD98-634921466F0E}"/>
          </ac:picMkLst>
        </pc:picChg>
        <pc:picChg chg="del">
          <ac:chgData name="나 현희" userId="a7b73e83492eed8a" providerId="LiveId" clId="{293914A1-8607-4300-A428-ED38398250A4}" dt="2023-03-16T13:57:33.904" v="977" actId="478"/>
          <ac:picMkLst>
            <pc:docMk/>
            <pc:sldMk cId="785555929" sldId="298"/>
            <ac:picMk id="5" creationId="{6EE2658D-4CF7-9FFD-EE69-3F76934EBFE9}"/>
          </ac:picMkLst>
        </pc:picChg>
        <pc:picChg chg="add del mod topLvl">
          <ac:chgData name="나 현희" userId="a7b73e83492eed8a" providerId="LiveId" clId="{293914A1-8607-4300-A428-ED38398250A4}" dt="2023-03-16T13:57:37.575" v="979" actId="478"/>
          <ac:picMkLst>
            <pc:docMk/>
            <pc:sldMk cId="785555929" sldId="298"/>
            <ac:picMk id="1030" creationId="{00000000-0000-0000-0000-000000000000}"/>
          </ac:picMkLst>
        </pc:picChg>
      </pc:sldChg>
      <pc:sldChg chg="addSp delSp modSp mod modNotesTx">
        <pc:chgData name="나 현희" userId="a7b73e83492eed8a" providerId="LiveId" clId="{293914A1-8607-4300-A428-ED38398250A4}" dt="2023-03-19T06:40:21.309" v="4492" actId="20577"/>
        <pc:sldMkLst>
          <pc:docMk/>
          <pc:sldMk cId="3416302631" sldId="299"/>
        </pc:sldMkLst>
        <pc:spChg chg="del">
          <ac:chgData name="나 현희" userId="a7b73e83492eed8a" providerId="LiveId" clId="{293914A1-8607-4300-A428-ED38398250A4}" dt="2023-03-16T14:30:34.775" v="1855" actId="21"/>
          <ac:spMkLst>
            <pc:docMk/>
            <pc:sldMk cId="3416302631" sldId="299"/>
            <ac:spMk id="3" creationId="{1D888614-10FA-3C67-0F7E-8947A115A685}"/>
          </ac:spMkLst>
        </pc:spChg>
        <pc:spChg chg="del">
          <ac:chgData name="나 현희" userId="a7b73e83492eed8a" providerId="LiveId" clId="{293914A1-8607-4300-A428-ED38398250A4}" dt="2023-03-16T14:30:57.900" v="1858" actId="478"/>
          <ac:spMkLst>
            <pc:docMk/>
            <pc:sldMk cId="3416302631" sldId="299"/>
            <ac:spMk id="4" creationId="{78562BC2-9DD2-9D37-16A5-94969B1BE542}"/>
          </ac:spMkLst>
        </pc:spChg>
        <pc:spChg chg="add mod">
          <ac:chgData name="나 현희" userId="a7b73e83492eed8a" providerId="LiveId" clId="{293914A1-8607-4300-A428-ED38398250A4}" dt="2023-03-19T06:40:21.309" v="4492" actId="20577"/>
          <ac:spMkLst>
            <pc:docMk/>
            <pc:sldMk cId="3416302631" sldId="299"/>
            <ac:spMk id="5" creationId="{630A0C56-43E5-2AD4-30CA-30CC62D9888B}"/>
          </ac:spMkLst>
        </pc:spChg>
        <pc:spChg chg="mod">
          <ac:chgData name="나 현희" userId="a7b73e83492eed8a" providerId="LiveId" clId="{293914A1-8607-4300-A428-ED38398250A4}" dt="2023-03-19T06:04:51.015" v="3724" actId="20577"/>
          <ac:spMkLst>
            <pc:docMk/>
            <pc:sldMk cId="3416302631" sldId="299"/>
            <ac:spMk id="11" creationId="{00000000-0000-0000-0000-000000000000}"/>
          </ac:spMkLst>
        </pc:spChg>
        <pc:spChg chg="add mod">
          <ac:chgData name="나 현희" userId="a7b73e83492eed8a" providerId="LiveId" clId="{293914A1-8607-4300-A428-ED38398250A4}" dt="2023-03-19T04:53:44.329" v="2986" actId="255"/>
          <ac:spMkLst>
            <pc:docMk/>
            <pc:sldMk cId="3416302631" sldId="299"/>
            <ac:spMk id="16" creationId="{6AA458A7-08DB-06E8-02DA-CAA1663ED5E6}"/>
          </ac:spMkLst>
        </pc:spChg>
        <pc:spChg chg="add del mod">
          <ac:chgData name="나 현희" userId="a7b73e83492eed8a" providerId="LiveId" clId="{293914A1-8607-4300-A428-ED38398250A4}" dt="2023-03-16T14:30:30.397" v="1853" actId="21"/>
          <ac:spMkLst>
            <pc:docMk/>
            <pc:sldMk cId="3416302631" sldId="299"/>
            <ac:spMk id="16" creationId="{FD53F45B-CD50-1DF0-0325-C398077DC922}"/>
          </ac:spMkLst>
        </pc:spChg>
        <pc:spChg chg="del">
          <ac:chgData name="나 현희" userId="a7b73e83492eed8a" providerId="LiveId" clId="{293914A1-8607-4300-A428-ED38398250A4}" dt="2023-03-16T14:30:56.972" v="1857" actId="478"/>
          <ac:spMkLst>
            <pc:docMk/>
            <pc:sldMk cId="3416302631" sldId="299"/>
            <ac:spMk id="18" creationId="{8BB460D3-0DB0-2076-24CE-BCE2AAC4387F}"/>
          </ac:spMkLst>
        </pc:spChg>
        <pc:spChg chg="del mod">
          <ac:chgData name="나 현희" userId="a7b73e83492eed8a" providerId="LiveId" clId="{293914A1-8607-4300-A428-ED38398250A4}" dt="2023-03-16T14:31:01.408" v="1861"/>
          <ac:spMkLst>
            <pc:docMk/>
            <pc:sldMk cId="3416302631" sldId="299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4:35:11.115" v="2532" actId="1076"/>
          <ac:grpSpMkLst>
            <pc:docMk/>
            <pc:sldMk cId="3416302631" sldId="299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4:35:14.380" v="2534" actId="1076"/>
          <ac:picMkLst>
            <pc:docMk/>
            <pc:sldMk cId="3416302631" sldId="299"/>
            <ac:picMk id="4" creationId="{CF7CD813-44B3-C783-C463-653C09458C90}"/>
          </ac:picMkLst>
        </pc:picChg>
        <pc:picChg chg="del">
          <ac:chgData name="나 현희" userId="a7b73e83492eed8a" providerId="LiveId" clId="{293914A1-8607-4300-A428-ED38398250A4}" dt="2023-03-16T14:30:32.424" v="1854" actId="21"/>
          <ac:picMkLst>
            <pc:docMk/>
            <pc:sldMk cId="3416302631" sldId="299"/>
            <ac:picMk id="23" creationId="{1909546A-5E44-9BAA-AA4D-AB8BD8C69259}"/>
          </ac:picMkLst>
        </pc:picChg>
        <pc:picChg chg="del">
          <ac:chgData name="나 현희" userId="a7b73e83492eed8a" providerId="LiveId" clId="{293914A1-8607-4300-A428-ED38398250A4}" dt="2023-03-16T14:30:45.673" v="1856" actId="21"/>
          <ac:picMkLst>
            <pc:docMk/>
            <pc:sldMk cId="3416302631" sldId="299"/>
            <ac:picMk id="25" creationId="{55BE3EF0-0846-DEC1-39D6-1B14EF638DD6}"/>
          </ac:picMkLst>
        </pc:picChg>
        <pc:picChg chg="mod">
          <ac:chgData name="나 현희" userId="a7b73e83492eed8a" providerId="LiveId" clId="{293914A1-8607-4300-A428-ED38398250A4}" dt="2023-03-19T04:33:48.212" v="2434" actId="1076"/>
          <ac:picMkLst>
            <pc:docMk/>
            <pc:sldMk cId="3416302631" sldId="299"/>
            <ac:picMk id="1030" creationId="{00000000-0000-0000-0000-000000000000}"/>
          </ac:picMkLst>
        </pc:picChg>
      </pc:sldChg>
      <pc:sldChg chg="new del">
        <pc:chgData name="나 현희" userId="a7b73e83492eed8a" providerId="LiveId" clId="{293914A1-8607-4300-A428-ED38398250A4}" dt="2023-03-19T05:41:40.044" v="3098" actId="47"/>
        <pc:sldMkLst>
          <pc:docMk/>
          <pc:sldMk cId="2369752030" sldId="300"/>
        </pc:sldMkLst>
      </pc:sldChg>
      <pc:sldChg chg="del">
        <pc:chgData name="나 현희" userId="a7b73e83492eed8a" providerId="LiveId" clId="{293914A1-8607-4300-A428-ED38398250A4}" dt="2023-03-19T04:57:21.071" v="2993" actId="47"/>
        <pc:sldMkLst>
          <pc:docMk/>
          <pc:sldMk cId="3117088550" sldId="300"/>
        </pc:sldMkLst>
      </pc:sldChg>
      <pc:sldChg chg="addSp delSp modSp add mod delAnim modNotesTx">
        <pc:chgData name="나 현희" userId="a7b73e83492eed8a" providerId="LiveId" clId="{293914A1-8607-4300-A428-ED38398250A4}" dt="2023-03-19T06:04:42.766" v="3720" actId="20577"/>
        <pc:sldMkLst>
          <pc:docMk/>
          <pc:sldMk cId="418138086" sldId="301"/>
        </pc:sldMkLst>
        <pc:spChg chg="add del mod">
          <ac:chgData name="나 현희" userId="a7b73e83492eed8a" providerId="LiveId" clId="{293914A1-8607-4300-A428-ED38398250A4}" dt="2023-03-19T05:48:10.611" v="3134" actId="478"/>
          <ac:spMkLst>
            <pc:docMk/>
            <pc:sldMk cId="418138086" sldId="301"/>
            <ac:spMk id="4" creationId="{58A7A9F1-D59F-F4AC-FD02-AE4698DD8503}"/>
          </ac:spMkLst>
        </pc:spChg>
        <pc:spChg chg="del">
          <ac:chgData name="나 현희" userId="a7b73e83492eed8a" providerId="LiveId" clId="{293914A1-8607-4300-A428-ED38398250A4}" dt="2023-03-19T05:41:52.178" v="3126" actId="478"/>
          <ac:spMkLst>
            <pc:docMk/>
            <pc:sldMk cId="418138086" sldId="301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2.766" v="3720" actId="20577"/>
          <ac:spMkLst>
            <pc:docMk/>
            <pc:sldMk cId="418138086" sldId="301"/>
            <ac:spMk id="11" creationId="{00000000-0000-0000-0000-000000000000}"/>
          </ac:spMkLst>
        </pc:spChg>
        <pc:spChg chg="del mod">
          <ac:chgData name="나 현희" userId="a7b73e83492eed8a" providerId="LiveId" clId="{293914A1-8607-4300-A428-ED38398250A4}" dt="2023-03-19T05:41:51.287" v="3125" actId="478"/>
          <ac:spMkLst>
            <pc:docMk/>
            <pc:sldMk cId="418138086" sldId="301"/>
            <ac:spMk id="19" creationId="{4B1C32E0-5C8D-3F7F-9E9B-2DEE25DA672A}"/>
          </ac:spMkLst>
        </pc:spChg>
        <pc:spChg chg="add mod">
          <ac:chgData name="나 현희" userId="a7b73e83492eed8a" providerId="LiveId" clId="{293914A1-8607-4300-A428-ED38398250A4}" dt="2023-03-19T05:48:49.199" v="3141" actId="207"/>
          <ac:spMkLst>
            <pc:docMk/>
            <pc:sldMk cId="418138086" sldId="301"/>
            <ac:spMk id="20" creationId="{33D6E567-88FA-319D-DA2D-CB14EA7462FB}"/>
          </ac:spMkLst>
        </pc:spChg>
        <pc:spChg chg="add mod">
          <ac:chgData name="나 현희" userId="a7b73e83492eed8a" providerId="LiveId" clId="{293914A1-8607-4300-A428-ED38398250A4}" dt="2023-03-19T05:56:01.326" v="3403" actId="14100"/>
          <ac:spMkLst>
            <pc:docMk/>
            <pc:sldMk cId="418138086" sldId="301"/>
            <ac:spMk id="21" creationId="{317DBAA9-17F6-82D2-3EB2-47CBC91F0CB9}"/>
          </ac:spMkLst>
        </pc:spChg>
        <pc:grpChg chg="mod">
          <ac:chgData name="나 현희" userId="a7b73e83492eed8a" providerId="LiveId" clId="{293914A1-8607-4300-A428-ED38398250A4}" dt="2023-03-19T05:48:14.933" v="3136" actId="1076"/>
          <ac:grpSpMkLst>
            <pc:docMk/>
            <pc:sldMk cId="418138086" sldId="301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9T05:41:52.806" v="3127" actId="478"/>
          <ac:picMkLst>
            <pc:docMk/>
            <pc:sldMk cId="418138086" sldId="301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5:41:54.157" v="3129" actId="478"/>
          <ac:picMkLst>
            <pc:docMk/>
            <pc:sldMk cId="418138086" sldId="301"/>
            <ac:picMk id="5" creationId="{622EFC4E-0D3B-AA04-CAED-9EDA7FE5891A}"/>
          </ac:picMkLst>
        </pc:picChg>
        <pc:picChg chg="del">
          <ac:chgData name="나 현희" userId="a7b73e83492eed8a" providerId="LiveId" clId="{293914A1-8607-4300-A428-ED38398250A4}" dt="2023-03-19T05:41:53.493" v="3128" actId="478"/>
          <ac:picMkLst>
            <pc:docMk/>
            <pc:sldMk cId="418138086" sldId="301"/>
            <ac:picMk id="16" creationId="{6BB13172-71AC-91AA-CF6A-D923EF3D87A5}"/>
          </ac:picMkLst>
        </pc:picChg>
        <pc:picChg chg="add mod">
          <ac:chgData name="나 현희" userId="a7b73e83492eed8a" providerId="LiveId" clId="{293914A1-8607-4300-A428-ED38398250A4}" dt="2023-03-19T05:48:22.269" v="3138" actId="1076"/>
          <ac:picMkLst>
            <pc:docMk/>
            <pc:sldMk cId="418138086" sldId="301"/>
            <ac:picMk id="18" creationId="{4F1BD55F-5106-1B5E-3B44-FF5E9E8E14FB}"/>
          </ac:picMkLst>
        </pc:picChg>
      </pc:sldChg>
      <pc:sldChg chg="del">
        <pc:chgData name="나 현희" userId="a7b73e83492eed8a" providerId="LiveId" clId="{293914A1-8607-4300-A428-ED38398250A4}" dt="2023-03-19T04:57:20.291" v="2992" actId="47"/>
        <pc:sldMkLst>
          <pc:docMk/>
          <pc:sldMk cId="3749446810" sldId="301"/>
        </pc:sldMkLst>
      </pc:sldChg>
      <pc:sldChg chg="new del">
        <pc:chgData name="나 현희" userId="a7b73e83492eed8a" providerId="LiveId" clId="{293914A1-8607-4300-A428-ED38398250A4}" dt="2023-03-19T06:04:24.958" v="3677" actId="2696"/>
        <pc:sldMkLst>
          <pc:docMk/>
          <pc:sldMk cId="39447497" sldId="302"/>
        </pc:sldMkLst>
      </pc:sldChg>
      <pc:sldChg chg="del">
        <pc:chgData name="나 현희" userId="a7b73e83492eed8a" providerId="LiveId" clId="{293914A1-8607-4300-A428-ED38398250A4}" dt="2023-03-19T04:57:18.077" v="2990" actId="47"/>
        <pc:sldMkLst>
          <pc:docMk/>
          <pc:sldMk cId="468886081" sldId="302"/>
        </pc:sldMkLst>
      </pc:sldChg>
      <pc:sldChg chg="del">
        <pc:chgData name="나 현희" userId="a7b73e83492eed8a" providerId="LiveId" clId="{293914A1-8607-4300-A428-ED38398250A4}" dt="2023-03-19T04:57:17.423" v="2989" actId="47"/>
        <pc:sldMkLst>
          <pc:docMk/>
          <pc:sldMk cId="166065773" sldId="303"/>
        </pc:sldMkLst>
      </pc:sldChg>
      <pc:sldChg chg="modSp add mod">
        <pc:chgData name="나 현희" userId="a7b73e83492eed8a" providerId="LiveId" clId="{293914A1-8607-4300-A428-ED38398250A4}" dt="2023-03-19T06:04:38.862" v="3718" actId="20577"/>
        <pc:sldMkLst>
          <pc:docMk/>
          <pc:sldMk cId="2288215803" sldId="303"/>
        </pc:sldMkLst>
        <pc:spChg chg="mod">
          <ac:chgData name="나 현희" userId="a7b73e83492eed8a" providerId="LiveId" clId="{293914A1-8607-4300-A428-ED38398250A4}" dt="2023-03-19T06:04:38.862" v="3718" actId="20577"/>
          <ac:spMkLst>
            <pc:docMk/>
            <pc:sldMk cId="2288215803" sldId="30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6.708" v="2988" actId="47"/>
        <pc:sldMkLst>
          <pc:docMk/>
          <pc:sldMk cId="2333615909" sldId="304"/>
        </pc:sldMkLst>
      </pc:sldChg>
      <pc:sldChg chg="new del">
        <pc:chgData name="나 현희" userId="a7b73e83492eed8a" providerId="LiveId" clId="{293914A1-8607-4300-A428-ED38398250A4}" dt="2023-03-19T06:37:16.957" v="4239" actId="2696"/>
        <pc:sldMkLst>
          <pc:docMk/>
          <pc:sldMk cId="3280740994" sldId="304"/>
        </pc:sldMkLst>
      </pc:sldChg>
      <pc:sldChg chg="addSp delSp modSp add mod modNotesTx">
        <pc:chgData name="나 현희" userId="a7b73e83492eed8a" providerId="LiveId" clId="{293914A1-8607-4300-A428-ED38398250A4}" dt="2023-03-19T06:39:35.131" v="4483"/>
        <pc:sldMkLst>
          <pc:docMk/>
          <pc:sldMk cId="570228704" sldId="305"/>
        </pc:sldMkLst>
        <pc:spChg chg="del mod">
          <ac:chgData name="나 현희" userId="a7b73e83492eed8a" providerId="LiveId" clId="{293914A1-8607-4300-A428-ED38398250A4}" dt="2023-03-19T06:39:35.131" v="4483"/>
          <ac:spMkLst>
            <pc:docMk/>
            <pc:sldMk cId="570228704" sldId="305"/>
            <ac:spMk id="6" creationId="{FD905168-04F8-5DBA-436D-C382C0D7C2C2}"/>
          </ac:spMkLst>
        </pc:spChg>
        <pc:spChg chg="del mod">
          <ac:chgData name="나 현희" userId="a7b73e83492eed8a" providerId="LiveId" clId="{293914A1-8607-4300-A428-ED38398250A4}" dt="2023-03-19T06:37:27.752" v="4242" actId="478"/>
          <ac:spMkLst>
            <pc:docMk/>
            <pc:sldMk cId="570228704" sldId="305"/>
            <ac:spMk id="19" creationId="{4B1C32E0-5C8D-3F7F-9E9B-2DEE25DA672A}"/>
          </ac:spMkLst>
        </pc:spChg>
        <pc:picChg chg="del">
          <ac:chgData name="나 현희" userId="a7b73e83492eed8a" providerId="LiveId" clId="{293914A1-8607-4300-A428-ED38398250A4}" dt="2023-03-19T06:37:30.316" v="4243" actId="478"/>
          <ac:picMkLst>
            <pc:docMk/>
            <pc:sldMk cId="570228704" sldId="305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6:37:24.279" v="4240" actId="478"/>
          <ac:picMkLst>
            <pc:docMk/>
            <pc:sldMk cId="570228704" sldId="305"/>
            <ac:picMk id="4" creationId="{98D07CFD-A8B0-251A-89C6-C2308C9F8537}"/>
          </ac:picMkLst>
        </pc:picChg>
        <pc:picChg chg="add mod">
          <ac:chgData name="나 현희" userId="a7b73e83492eed8a" providerId="LiveId" clId="{293914A1-8607-4300-A428-ED38398250A4}" dt="2023-03-19T06:37:40.859" v="4247" actId="1076"/>
          <ac:picMkLst>
            <pc:docMk/>
            <pc:sldMk cId="570228704" sldId="305"/>
            <ac:picMk id="5" creationId="{A89459FD-400D-F63F-DF3D-68721746422F}"/>
          </ac:picMkLst>
        </pc:picChg>
      </pc:sldChg>
      <pc:sldChg chg="del">
        <pc:chgData name="나 현희" userId="a7b73e83492eed8a" providerId="LiveId" clId="{293914A1-8607-4300-A428-ED38398250A4}" dt="2023-03-19T04:57:15.188" v="2987" actId="47"/>
        <pc:sldMkLst>
          <pc:docMk/>
          <pc:sldMk cId="3406374758" sldId="305"/>
        </pc:sldMkLst>
      </pc:sldChg>
      <pc:sldChg chg="del">
        <pc:chgData name="나 현희" userId="a7b73e83492eed8a" providerId="LiveId" clId="{293914A1-8607-4300-A428-ED38398250A4}" dt="2023-03-16T11:29:19.692" v="0" actId="2696"/>
        <pc:sldMkLst>
          <pc:docMk/>
          <pc:sldMk cId="236536177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주제가 불명확하다는 점과 과정을 </a:t>
            </a:r>
            <a:r>
              <a:rPr lang="en-US" altLang="ko-KR" dirty="0"/>
              <a:t>block diagram</a:t>
            </a:r>
            <a:r>
              <a:rPr lang="ko-KR" altLang="en-US" dirty="0"/>
              <a:t>으로 </a:t>
            </a:r>
            <a:r>
              <a:rPr lang="ko-KR" altLang="en-US" dirty="0" err="1"/>
              <a:t>구성하는것입니다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진행도를 블록 다이어그램으로 그려봤다</a:t>
            </a:r>
            <a:r>
              <a:rPr lang="en-US" altLang="ko-KR" dirty="0"/>
              <a:t>. </a:t>
            </a:r>
            <a:r>
              <a:rPr lang="ko-KR" altLang="en-US" dirty="0"/>
              <a:t>처음에는 겹쳐 있는 음성 데이터를 </a:t>
            </a:r>
            <a:r>
              <a:rPr lang="en-US" altLang="ko-KR" dirty="0"/>
              <a:t>VAD </a:t>
            </a:r>
            <a:r>
              <a:rPr lang="ko-KR" altLang="en-US" dirty="0"/>
              <a:t>알고리즘을 통해 정해진 </a:t>
            </a:r>
            <a:r>
              <a:rPr lang="ko-KR" altLang="en-US" dirty="0" err="1"/>
              <a:t>시간만큼씩</a:t>
            </a:r>
            <a:r>
              <a:rPr lang="ko-KR" altLang="en-US" dirty="0"/>
              <a:t> 구간을 나누고 </a:t>
            </a:r>
            <a:r>
              <a:rPr lang="en-US" altLang="ko-KR" dirty="0" err="1"/>
              <a:t>Sepformer</a:t>
            </a:r>
            <a:r>
              <a:rPr lang="ko-KR" altLang="en-US" dirty="0"/>
              <a:t>를 이용해서 화자 분리를 할 예정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화자별로 나눠진 음성을 가지고 </a:t>
            </a:r>
            <a:r>
              <a:rPr lang="en-US" altLang="ko-KR" dirty="0"/>
              <a:t>STT</a:t>
            </a:r>
            <a:r>
              <a:rPr lang="ko-KR" altLang="en-US" dirty="0"/>
              <a:t>를 해서 텍스트로 변환한 뒤 요약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연구와 관련된 논문을 찾아보니 저희와 유사한 음성 데이터를 사용하는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test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ROUGE-F(1/2/L) </a:t>
            </a:r>
            <a:r>
              <a:rPr lang="ko-KR" altLang="en-US" dirty="0"/>
              <a:t>점수는 높을수록 인간의 요약문과 유사도가 높다</a:t>
            </a:r>
            <a:r>
              <a:rPr lang="en-US" altLang="ko-KR" dirty="0"/>
              <a:t>. </a:t>
            </a:r>
            <a:r>
              <a:rPr lang="ko-KR" altLang="en-US" dirty="0"/>
              <a:t>화자 분리를 추가 한다면 더 나은 성능이 </a:t>
            </a:r>
            <a:r>
              <a:rPr lang="ko-KR" altLang="en-US" dirty="0" err="1"/>
              <a:t>나올거라</a:t>
            </a:r>
            <a:r>
              <a:rPr lang="ko-KR" altLang="en-US" dirty="0"/>
              <a:t> 기대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0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저희가 이번주에 </a:t>
            </a:r>
            <a:r>
              <a:rPr lang="en-US" altLang="ko-KR" dirty="0" err="1"/>
              <a:t>stt</a:t>
            </a:r>
            <a:r>
              <a:rPr lang="ko-KR" altLang="en-US" dirty="0"/>
              <a:t>를 해보았다</a:t>
            </a:r>
            <a:r>
              <a:rPr lang="en-US" altLang="ko-KR" dirty="0"/>
              <a:t>. </a:t>
            </a:r>
            <a:r>
              <a:rPr lang="ko-KR" altLang="en-US" dirty="0"/>
              <a:t>사용하려고 했던 </a:t>
            </a:r>
            <a:r>
              <a:rPr lang="en-US" altLang="ko-KR" dirty="0"/>
              <a:t>deepspeech2 </a:t>
            </a:r>
            <a:r>
              <a:rPr lang="ko-KR" altLang="en-US" dirty="0"/>
              <a:t>모델을 사용하여 </a:t>
            </a:r>
            <a:r>
              <a:rPr lang="en-US" altLang="ko-KR" dirty="0" err="1"/>
              <a:t>stt</a:t>
            </a:r>
            <a:r>
              <a:rPr lang="ko-KR" altLang="en-US" dirty="0"/>
              <a:t>를 해본 결과 결과가 매우 부정확하게 </a:t>
            </a:r>
            <a:r>
              <a:rPr lang="ko-KR" altLang="en-US" dirty="0" err="1"/>
              <a:t>나온것을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Kospeech</a:t>
            </a:r>
            <a:r>
              <a:rPr lang="en-US" altLang="ko-KR" dirty="0"/>
              <a:t> =&gt; end-to-end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9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사용하려고 한 이유가 </a:t>
            </a:r>
            <a:r>
              <a:rPr lang="en-US" altLang="ko-KR" dirty="0"/>
              <a:t>CTC </a:t>
            </a:r>
            <a:r>
              <a:rPr lang="ko-KR" altLang="en-US" dirty="0"/>
              <a:t>손실이 있는 </a:t>
            </a:r>
            <a:r>
              <a:rPr lang="en-US" altLang="ko-KR" dirty="0"/>
              <a:t>ASR </a:t>
            </a:r>
            <a:r>
              <a:rPr lang="ko-KR" altLang="en-US" dirty="0"/>
              <a:t>작업에서 더 빠르고 정확한 성능을 가진다고 하여  </a:t>
            </a:r>
            <a:r>
              <a:rPr lang="en-US" altLang="ko-KR" dirty="0"/>
              <a:t>deepspeech2 </a:t>
            </a:r>
            <a:r>
              <a:rPr lang="ko-KR" altLang="en-US" dirty="0"/>
              <a:t>모델을 사용하려고 했는데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5.33</a:t>
            </a:r>
            <a:r>
              <a:rPr lang="ko-KR" altLang="en-US" dirty="0"/>
              <a:t>으로 높다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Kospeech</a:t>
            </a:r>
            <a:r>
              <a:rPr lang="en-US" altLang="ko-KR" dirty="0"/>
              <a:t> =&gt; end-to-end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8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Wer</a:t>
            </a:r>
            <a:r>
              <a:rPr lang="ko-KR" altLang="en-US" dirty="0"/>
              <a:t>은 잘못 삭제된 음절 수 </a:t>
            </a:r>
            <a:r>
              <a:rPr lang="en-US" altLang="ko-KR" dirty="0"/>
              <a:t>+ </a:t>
            </a:r>
            <a:r>
              <a:rPr lang="ko-KR" altLang="en-US" dirty="0"/>
              <a:t>잘못 대체된 음절 수 </a:t>
            </a:r>
            <a:r>
              <a:rPr lang="en-US" altLang="ko-KR" dirty="0"/>
              <a:t>+ </a:t>
            </a:r>
            <a:r>
              <a:rPr lang="ko-KR" altLang="en-US" dirty="0"/>
              <a:t>잘못 추가된 </a:t>
            </a:r>
            <a:r>
              <a:rPr lang="ko-KR" altLang="en-US" dirty="0" err="1"/>
              <a:t>음절수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정답 텍스트의 음절 수로 계산되며 음성인식에서 정확도를 판단하는 지표로 값이 높을수록 성능이 좋지 않다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 </a:t>
            </a:r>
            <a:r>
              <a:rPr lang="en-US" altLang="ko-KR" dirty="0" err="1"/>
              <a:t>wer</a:t>
            </a:r>
            <a:r>
              <a:rPr lang="ko-KR" altLang="en-US" dirty="0"/>
              <a:t>의 값을 줄이기 위해서 </a:t>
            </a:r>
            <a:r>
              <a:rPr lang="en-US" altLang="ko-KR" dirty="0"/>
              <a:t>deepspeech2 </a:t>
            </a:r>
            <a:r>
              <a:rPr lang="ko-KR" altLang="en-US" dirty="0"/>
              <a:t>논문을 보면 </a:t>
            </a:r>
            <a:r>
              <a:rPr lang="en-US" altLang="ko-KR" dirty="0"/>
              <a:t>Data</a:t>
            </a:r>
            <a:r>
              <a:rPr lang="ko-KR" altLang="en-US" dirty="0"/>
              <a:t> 양을 늘리면  </a:t>
            </a:r>
            <a:r>
              <a:rPr lang="en-US" altLang="ko-KR" dirty="0"/>
              <a:t>error</a:t>
            </a:r>
            <a:r>
              <a:rPr lang="ko-KR" altLang="en-US" dirty="0"/>
              <a:t>가 줄어들어 성능이 개선이 된다고 하여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이번주에는 </a:t>
            </a:r>
            <a:r>
              <a:rPr lang="en-US" altLang="ko-KR" dirty="0"/>
              <a:t>ai hub</a:t>
            </a:r>
            <a:r>
              <a:rPr lang="ko-KR" altLang="en-US" dirty="0"/>
              <a:t>에 있는 </a:t>
            </a:r>
            <a:r>
              <a:rPr lang="en-US" altLang="ko-KR" dirty="0" err="1"/>
              <a:t>ksponspeech</a:t>
            </a:r>
            <a:r>
              <a:rPr lang="en-US" altLang="ko-KR" dirty="0"/>
              <a:t> </a:t>
            </a:r>
            <a:r>
              <a:rPr lang="ko-KR" altLang="en-US" dirty="0"/>
              <a:t>데이터셋을 사용하여 학습 할 계획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주제의 불명확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7133" y="3147688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92539" y="313610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15237" y="315449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block diagram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F47291BA-8C85-7024-B6BA-3727F01C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22697" y="4461059"/>
            <a:ext cx="356235" cy="3967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4D2B7-B4A8-62DF-A589-452964BD06A6}"/>
              </a:ext>
            </a:extLst>
          </p:cNvPr>
          <p:cNvSpPr txBox="1"/>
          <p:nvPr/>
        </p:nvSpPr>
        <p:spPr>
          <a:xfrm>
            <a:off x="1157617" y="446082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AA7FE-03A5-9337-D323-1FF3AD975C93}"/>
              </a:ext>
            </a:extLst>
          </p:cNvPr>
          <p:cNvSpPr txBox="1"/>
          <p:nvPr/>
        </p:nvSpPr>
        <p:spPr>
          <a:xfrm>
            <a:off x="1598464" y="445049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관련 논문 조사 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05951-CD16-3F60-50E2-B8FE49D4A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7" y="1911614"/>
            <a:ext cx="9245600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음성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07CFD-A8B0-251A-89C6-C2308C9F8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216" y="2521980"/>
            <a:ext cx="6505537" cy="32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459FD-400D-F63F-DF3D-687217464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213" y="2190970"/>
            <a:ext cx="6950546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9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Kospeech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deepspeech2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EFC4E-0D3B-AA04-CAED-9EDA7FE589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50828" b="-3565"/>
          <a:stretch/>
        </p:blipFill>
        <p:spPr>
          <a:xfrm>
            <a:off x="1465691" y="4164711"/>
            <a:ext cx="5992202" cy="466607"/>
          </a:xfrm>
          <a:prstGeom prst="rect">
            <a:avLst/>
          </a:prstGeom>
        </p:spPr>
      </p:pic>
      <p:pic>
        <p:nvPicPr>
          <p:cNvPr id="16" name="sep_ham_3_0_1">
            <a:hlinkClick r:id="" action="ppaction://media"/>
            <a:extLst>
              <a:ext uri="{FF2B5EF4-FFF2-40B4-BE49-F238E27FC236}">
                <a16:creationId xmlns:a16="http://schemas.microsoft.com/office/drawing/2014/main" id="{6BB13172-71AC-91AA-CF6A-D923EF3D87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642126" y="3032237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9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F1BD55F-5106-1B5E-3B44-FF5E9E8E1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25" y="2300302"/>
            <a:ext cx="8650224" cy="253903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D6E567-88FA-319D-DA2D-CB14EA7462FB}"/>
              </a:ext>
            </a:extLst>
          </p:cNvPr>
          <p:cNvSpPr/>
          <p:nvPr/>
        </p:nvSpPr>
        <p:spPr>
          <a:xfrm>
            <a:off x="1022400" y="3204245"/>
            <a:ext cx="7200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DBAA9-17F6-82D2-3EB2-47CBC91F0CB9}"/>
              </a:ext>
            </a:extLst>
          </p:cNvPr>
          <p:cNvSpPr txBox="1"/>
          <p:nvPr/>
        </p:nvSpPr>
        <p:spPr>
          <a:xfrm>
            <a:off x="4335731" y="5695650"/>
            <a:ext cx="4487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https://paperswithcode.com/sota/speech-recognition-on-librispeech-test-clean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81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F54804-1749-89E5-31CB-5504F76BDDA1}"/>
              </a:ext>
            </a:extLst>
          </p:cNvPr>
          <p:cNvSpPr txBox="1"/>
          <p:nvPr/>
        </p:nvSpPr>
        <p:spPr>
          <a:xfrm>
            <a:off x="2720865" y="2131706"/>
            <a:ext cx="36277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D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삭제된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대체된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I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추가된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N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정답 텍스트의 단어 수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단어 에러 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(WER) = (S+D+I)/N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116615" y="545992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615" y="545992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34" y="1365981"/>
            <a:ext cx="299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CD813-44B3-C783-C463-653C09458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7796" y="2741465"/>
            <a:ext cx="5024084" cy="1877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A0C56-43E5-2AD4-30CA-30CC62D9888B}"/>
              </a:ext>
            </a:extLst>
          </p:cNvPr>
          <p:cNvSpPr txBox="1"/>
          <p:nvPr/>
        </p:nvSpPr>
        <p:spPr>
          <a:xfrm>
            <a:off x="1503437" y="1980117"/>
            <a:ext cx="366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spc="10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deepspeech2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학습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458A7-08DB-06E8-02DA-CAA1663ED5E6}"/>
              </a:ext>
            </a:extLst>
          </p:cNvPr>
          <p:cNvSpPr txBox="1"/>
          <p:nvPr/>
        </p:nvSpPr>
        <p:spPr>
          <a:xfrm>
            <a:off x="1295790" y="5157156"/>
            <a:ext cx="66540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Dario </a:t>
            </a:r>
            <a:r>
              <a:rPr lang="en-US" altLang="ko-KR" sz="1000" dirty="0" err="1"/>
              <a:t>Amodei</a:t>
            </a:r>
            <a:r>
              <a:rPr lang="en-US" altLang="ko-KR" sz="1000" dirty="0"/>
              <a:t>, Rishita </a:t>
            </a:r>
            <a:r>
              <a:rPr lang="en-US" altLang="ko-KR" sz="1000" dirty="0" err="1"/>
              <a:t>Anubhai</a:t>
            </a:r>
            <a:r>
              <a:rPr lang="en-US" altLang="ko-KR" sz="1000" dirty="0"/>
              <a:t>. (2015)</a:t>
            </a:r>
            <a:r>
              <a:rPr lang="en-US" altLang="ko-KR" sz="1000" b="0" i="0" u="none" strike="noStrike" dirty="0">
                <a:solidFill>
                  <a:srgbClr val="1777BC"/>
                </a:solidFill>
                <a:effectLst/>
                <a:latin typeface="Lucida Grande"/>
              </a:rPr>
              <a:t> 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Lucida Grande"/>
              </a:rPr>
              <a:t>Deep Speech 2: End-to-End Speech Recognition in English and Mandarin </a:t>
            </a:r>
            <a:r>
              <a:rPr lang="en-US" altLang="ko-KR" sz="900" i="0" dirty="0">
                <a:solidFill>
                  <a:srgbClr val="000000"/>
                </a:solidFill>
                <a:effectLst/>
                <a:latin typeface="Lucida Grande"/>
              </a:rPr>
              <a:t>(arXiv:1512.02595) </a:t>
            </a:r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448</Words>
  <Application>Microsoft Office PowerPoint</Application>
  <PresentationFormat>사용자 지정</PresentationFormat>
  <Paragraphs>78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Lucida Grande</vt:lpstr>
      <vt:lpstr>Spoqa Han Sans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118</cp:revision>
  <dcterms:created xsi:type="dcterms:W3CDTF">2013-02-06T12:21:29Z</dcterms:created>
  <dcterms:modified xsi:type="dcterms:W3CDTF">2023-03-19T06:40:23Z</dcterms:modified>
</cp:coreProperties>
</file>