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6" r:id="rId6"/>
    <p:sldId id="271" r:id="rId7"/>
    <p:sldId id="277" r:id="rId8"/>
    <p:sldId id="278" r:id="rId9"/>
    <p:sldId id="279" r:id="rId10"/>
    <p:sldId id="280" r:id="rId11"/>
    <p:sldId id="28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5" autoAdjust="0"/>
  </p:normalViewPr>
  <p:slideViewPr>
    <p:cSldViewPr>
      <p:cViewPr>
        <p:scale>
          <a:sx n="50" d="100"/>
          <a:sy n="50" d="100"/>
        </p:scale>
        <p:origin x="2386" y="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SDR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Project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16. 03. 07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OOO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OOO, OOO</a:t>
            </a: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일상 대화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토론과 같은 상황에서 요약 성능 개선 기대</a:t>
            </a: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dirty="0" err="1"/>
              <a:t>주제명을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및 핵심 내용</a:t>
            </a:r>
          </a:p>
          <a:p>
            <a:pPr lvl="1"/>
            <a:r>
              <a:rPr lang="ko-KR" altLang="en-US" dirty="0"/>
              <a:t>수행한 프로젝트  목적 및 핵심 내용이 무엇인지 기술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설정 배경 및 관련연구 내용 기술</a:t>
            </a:r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83882"/>
              </p:ext>
            </p:extLst>
          </p:nvPr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232EA8B-06C9-A40C-6B19-2F2664A0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" y="2160657"/>
            <a:ext cx="8772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752792" y="249289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문서유형의 한국어 원문으로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추출요약문과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10B9D5-0AB1-5D88-B67E-F2709134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6" y="2414777"/>
            <a:ext cx="4903355" cy="35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</TotalTime>
  <Words>611</Words>
  <Application>Microsoft Office PowerPoint</Application>
  <PresentationFormat>화면 슬라이드 쇼(4:3)</PresentationFormat>
  <Paragraphs>102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Söhne</vt:lpstr>
      <vt:lpstr>Spoqa Han Sans</vt:lpstr>
      <vt:lpstr>맑은 고딕</vt:lpstr>
      <vt:lpstr>Arial</vt:lpstr>
      <vt:lpstr>Roboto</vt:lpstr>
      <vt:lpstr>Segoe UI</vt:lpstr>
      <vt:lpstr>Times New Roman</vt:lpstr>
      <vt:lpstr>투명도</vt:lpstr>
      <vt:lpstr>Project Title</vt:lpstr>
      <vt:lpstr>Introduction</vt:lpstr>
      <vt:lpstr>Project Goal and Objectives</vt:lpstr>
      <vt:lpstr>Related Work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Contributions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8</cp:revision>
  <dcterms:created xsi:type="dcterms:W3CDTF">2014-09-11T07:06:19Z</dcterms:created>
  <dcterms:modified xsi:type="dcterms:W3CDTF">2023-03-26T08:23:12Z</dcterms:modified>
</cp:coreProperties>
</file>