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79" r:id="rId4"/>
    <p:sldId id="286" r:id="rId5"/>
    <p:sldId id="307" r:id="rId6"/>
    <p:sldId id="308" r:id="rId7"/>
    <p:sldId id="287" r:id="rId8"/>
    <p:sldId id="284" r:id="rId9"/>
    <p:sldId id="275" r:id="rId10"/>
    <p:sldId id="282" r:id="rId11"/>
    <p:sldId id="302" r:id="rId12"/>
    <p:sldId id="276" r:id="rId13"/>
    <p:sldId id="304" r:id="rId14"/>
    <p:sldId id="306" r:id="rId15"/>
    <p:sldId id="305" r:id="rId1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B75FB-E6E2-444C-A04B-0553E9FE0B09}" v="1" dt="2023-03-23T14:49:13.60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6671" autoAdjust="0"/>
  </p:normalViewPr>
  <p:slideViewPr>
    <p:cSldViewPr>
      <p:cViewPr varScale="1">
        <p:scale>
          <a:sx n="66" d="100"/>
          <a:sy n="66" d="100"/>
        </p:scale>
        <p:origin x="2035" y="53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3AEB75FB-E6E2-444C-A04B-0553E9FE0B09}"/>
    <pc:docChg chg="undo custSel modSld">
      <pc:chgData name="나 현희" userId="a7b73e83492eed8a" providerId="LiveId" clId="{3AEB75FB-E6E2-444C-A04B-0553E9FE0B09}" dt="2023-03-23T15:19:08.022" v="2037" actId="20577"/>
      <pc:docMkLst>
        <pc:docMk/>
      </pc:docMkLst>
      <pc:sldChg chg="addSp modSp mod modNotesTx">
        <pc:chgData name="나 현희" userId="a7b73e83492eed8a" providerId="LiveId" clId="{3AEB75FB-E6E2-444C-A04B-0553E9FE0B09}" dt="2023-03-23T15:19:08.022" v="2037" actId="20577"/>
        <pc:sldMkLst>
          <pc:docMk/>
          <pc:sldMk cId="821240103" sldId="275"/>
        </pc:sldMkLst>
        <pc:spChg chg="mod">
          <ac:chgData name="나 현희" userId="a7b73e83492eed8a" providerId="LiveId" clId="{3AEB75FB-E6E2-444C-A04B-0553E9FE0B09}" dt="2023-03-23T14:22:09.877" v="715" actId="14100"/>
          <ac:spMkLst>
            <pc:docMk/>
            <pc:sldMk cId="821240103" sldId="275"/>
            <ac:spMk id="3" creationId="{06424BB9-4AB3-6B72-2604-395BFABEF0AA}"/>
          </ac:spMkLst>
        </pc:spChg>
        <pc:spChg chg="add mod">
          <ac:chgData name="나 현희" userId="a7b73e83492eed8a" providerId="LiveId" clId="{3AEB75FB-E6E2-444C-A04B-0553E9FE0B09}" dt="2023-03-23T14:50:12.921" v="1600" actId="1076"/>
          <ac:spMkLst>
            <pc:docMk/>
            <pc:sldMk cId="821240103" sldId="275"/>
            <ac:spMk id="5" creationId="{D12AF74A-4F2C-EBB1-5005-D5A3D9A2C5E1}"/>
          </ac:spMkLst>
        </pc:spChg>
        <pc:grpChg chg="mod">
          <ac:chgData name="나 현희" userId="a7b73e83492eed8a" providerId="LiveId" clId="{3AEB75FB-E6E2-444C-A04B-0553E9FE0B09}" dt="2023-03-23T14:50:20.191" v="1601" actId="1076"/>
          <ac:grpSpMkLst>
            <pc:docMk/>
            <pc:sldMk cId="821240103" sldId="275"/>
            <ac:grpSpMk id="15" creationId="{00000000-0000-0000-0000-000000000000}"/>
          </ac:grpSpMkLst>
        </pc:grpChg>
        <pc:picChg chg="add mod">
          <ac:chgData name="나 현희" userId="a7b73e83492eed8a" providerId="LiveId" clId="{3AEB75FB-E6E2-444C-A04B-0553E9FE0B09}" dt="2023-03-23T14:49:09.320" v="1585" actId="14100"/>
          <ac:picMkLst>
            <pc:docMk/>
            <pc:sldMk cId="821240103" sldId="275"/>
            <ac:picMk id="4" creationId="{9F501FE4-3DC4-B9D4-FE61-4D5582DF52CE}"/>
          </ac:picMkLst>
        </pc:picChg>
      </pc:sldChg>
      <pc:sldChg chg="modNotes modNotesTx">
        <pc:chgData name="나 현희" userId="a7b73e83492eed8a" providerId="LiveId" clId="{3AEB75FB-E6E2-444C-A04B-0553E9FE0B09}" dt="2023-03-23T14:49:13.752" v="1587" actId="27636"/>
        <pc:sldMkLst>
          <pc:docMk/>
          <pc:sldMk cId="389014406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주제 선정 배경에 대해 설명 드리겠습니다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최근 들어 인터넷과 스마트폰 등의 보급으로 인해 많은 양의 정보가 생산되고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이에 따라 이러한 정보를 빠르고 정확하게 파악하기 위한 수요가 증가하고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이를 충족시키기 위해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 확대되고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산업이란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대량의 정보를 요약하여 제공하는 산업을 의미합니다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서머리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산업에서는 음성 파일을 텍스트로 변환하여 요약하는 기술이 많이 연구되고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음성 파일을 텍스트로 변환하여 요약하는 모델을 만들면 다양한 분야에서 활용될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예를 들어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의료 분야에서는 환자의 진료 내용을 요약하여 의사들이 빠르게 파악할 수 있도록 도와줄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교육 분야에서는 강의 내용을 요약하여 학생들이 더욱 효율적으로 학습할 수 있도록 도와줄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라디오 방송에서는 음성 파일을 텍스트로 변환하여 방송 내용을 요약하여 제공하여 청취자들이 더욱 쉽게 정보를 파악할 수 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뉴스 분야에서는 다양한 기사들을 요약하여 제공함으로써 빠르고 정확한 정보 제공을 도울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222222"/>
              </a:solidFill>
              <a:effectLst/>
              <a:latin typeface="NanumBarunGothic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다음은 화자 분리를 수행하게 될 </a:t>
            </a:r>
            <a:r>
              <a:rPr lang="en-US" altLang="ko-KR" dirty="0">
                <a:effectLst/>
              </a:rPr>
              <a:t>transformer </a:t>
            </a:r>
            <a:r>
              <a:rPr lang="ko-KR" altLang="en-US" dirty="0">
                <a:effectLst/>
              </a:rPr>
              <a:t>기반 모델입니다</a:t>
            </a:r>
            <a:r>
              <a:rPr lang="en-US" altLang="ko-KR" dirty="0">
                <a:effectLst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r>
              <a:rPr lang="en-US" altLang="ko-KR" dirty="0">
                <a:effectLst/>
              </a:rPr>
              <a:t> dataset</a:t>
            </a:r>
            <a:r>
              <a:rPr lang="ko-KR" altLang="en-US" dirty="0">
                <a:effectLst/>
              </a:rPr>
              <a:t>에 기준으로 성능을 비교하면 다음과 같습니다</a:t>
            </a:r>
            <a:r>
              <a:rPr lang="en-US" altLang="ko-KR" dirty="0">
                <a:effectLst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ksponspeech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음성데이터를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AI hub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Ksponspeech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ko-KR" altLang="en-US" dirty="0"/>
              <a:t>요약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https://aihub.or.kr/aihubdata/data/view.do?currMenu=115&amp;topMenu=100&amp;aihubDataSe=realm&amp;dataSetSn=582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화자 분리</a:t>
            </a:r>
            <a:r>
              <a:rPr lang="en-US" altLang="ko-KR" dirty="0"/>
              <a:t>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모델 평가 기준입니다</a:t>
            </a:r>
            <a:r>
              <a:rPr lang="en-US" altLang="ko-KR" dirty="0"/>
              <a:t>. ~</a:t>
            </a:r>
            <a:r>
              <a:rPr lang="ko-KR" altLang="en-US" dirty="0"/>
              <a:t>와 </a:t>
            </a:r>
            <a:r>
              <a:rPr lang="en-US" altLang="ko-KR" dirty="0"/>
              <a:t>~</a:t>
            </a:r>
            <a:r>
              <a:rPr lang="ko-KR" altLang="en-US" dirty="0"/>
              <a:t>의 성능을 비교할 예정인데</a:t>
            </a:r>
            <a:r>
              <a:rPr lang="en-US" altLang="ko-KR" dirty="0"/>
              <a:t>, </a:t>
            </a:r>
            <a:r>
              <a:rPr lang="ko-KR" altLang="en-US" dirty="0"/>
              <a:t>성능은 </a:t>
            </a:r>
            <a:r>
              <a:rPr lang="en-US" altLang="ko-KR" dirty="0"/>
              <a:t>WER</a:t>
            </a:r>
            <a:r>
              <a:rPr lang="ko-KR" altLang="en-US" dirty="0"/>
              <a:t>과 </a:t>
            </a:r>
            <a:r>
              <a:rPr lang="en-US" altLang="ko-KR" dirty="0"/>
              <a:t>CER</a:t>
            </a:r>
            <a:r>
              <a:rPr lang="ko-KR" altLang="en-US" dirty="0"/>
              <a:t>을 사용하여 각각 문자 수준에서 발생한 에러와 단어 수준에서 발생한 에러 비율을 계산할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프로젝트를 통해 다음과 같은 성능의 개선을 기대하고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정확한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음성을 요약하는 연구에 대해 조사하기 위하여 </a:t>
            </a:r>
            <a:r>
              <a:rPr lang="en-US" altLang="ko-KR" dirty="0"/>
              <a:t>audio summarization</a:t>
            </a:r>
            <a:r>
              <a:rPr lang="ko-KR" altLang="en-US" dirty="0"/>
              <a:t>이라는 키워드로 관련 연구를 조사하였습니다</a:t>
            </a:r>
            <a:r>
              <a:rPr lang="en-US" altLang="ko-KR" dirty="0"/>
              <a:t>. </a:t>
            </a:r>
            <a:r>
              <a:rPr lang="ko-KR" altLang="en-US" dirty="0"/>
              <a:t>음성 요약은 크게 음성 데이터를 사용하는 요약과 음향 정보를 분석하는 방법으로 나누어져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</a:t>
            </a:r>
            <a:r>
              <a:rPr lang="en-US" altLang="ko-KR" dirty="0"/>
              <a:t>podcast(</a:t>
            </a:r>
            <a:r>
              <a:rPr lang="ko-KR" altLang="en-US" dirty="0"/>
              <a:t>인터넷 라디오 플랫폼</a:t>
            </a:r>
            <a:r>
              <a:rPr lang="en-US" altLang="ko-KR" dirty="0"/>
              <a:t>)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 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/>
              <a:t>submit</a:t>
            </a:r>
            <a:r>
              <a:rPr lang="ko-KR" altLang="en-US" dirty="0"/>
              <a:t>된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연구에서는 음성 정보를 사용하지 않고 음성 신호를 </a:t>
            </a:r>
            <a:r>
              <a:rPr lang="en-US" altLang="ko-KR" dirty="0"/>
              <a:t>10</a:t>
            </a:r>
            <a:r>
              <a:rPr lang="ko-KR" altLang="en-US" dirty="0"/>
              <a:t>초 단위의 </a:t>
            </a:r>
            <a:r>
              <a:rPr lang="en-US" altLang="ko-KR" dirty="0"/>
              <a:t>segment</a:t>
            </a:r>
            <a:r>
              <a:rPr lang="ko-KR" altLang="en-US" dirty="0"/>
              <a:t>로 분리한 뒤</a:t>
            </a:r>
            <a:r>
              <a:rPr lang="en-US" altLang="ko-KR" dirty="0"/>
              <a:t>, </a:t>
            </a:r>
            <a:r>
              <a:rPr lang="ko-KR" altLang="en-US" dirty="0"/>
              <a:t>음향 특징을 추출하여 가장 정보성이 높은 세그먼트를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이중 첫번째 방법인 음성 정보를 사용하여 음성 요약을 수행하는 방법을 개선하여 음성 요약의 성능을 개선하기로 하였습니다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분리를 이용하여 화자가 여러 명인 상황에서 음성 요약의 성능을 개선되지 않을까 라는 아이디어에 의해 음성에 화자 분리를 적용하여 </a:t>
            </a:r>
            <a:r>
              <a:rPr lang="en-US" altLang="ko-KR" dirty="0"/>
              <a:t>STT</a:t>
            </a:r>
            <a:r>
              <a:rPr lang="ko-KR" altLang="en-US" dirty="0"/>
              <a:t>를 수행함으로써</a:t>
            </a:r>
            <a:r>
              <a:rPr lang="en-US" altLang="ko-KR" dirty="0"/>
              <a:t>, </a:t>
            </a:r>
            <a:r>
              <a:rPr lang="ko-KR" altLang="en-US" dirty="0"/>
              <a:t>화자 별로 발화 내용을 구분하고</a:t>
            </a:r>
            <a:r>
              <a:rPr lang="en-US" altLang="ko-KR" dirty="0"/>
              <a:t>, </a:t>
            </a:r>
            <a:r>
              <a:rPr lang="ko-KR" altLang="en-US" dirty="0"/>
              <a:t>이를 활용하여 요약문을 제공하기로 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두가지 개선 사항이 있을 것이라고 기대가 되는데 첫번째는 </a:t>
            </a:r>
            <a:r>
              <a:rPr lang="en-US" altLang="ko-KR" dirty="0"/>
              <a:t>~~. </a:t>
            </a:r>
            <a:r>
              <a:rPr lang="ko-KR" altLang="en-US" dirty="0"/>
              <a:t>두번째는  </a:t>
            </a:r>
            <a:r>
              <a:rPr lang="en-US" altLang="ko-KR" dirty="0"/>
              <a:t>~~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 토론 음성 데이터의 경우 특정 주제에 대해 두 명 이상의 사람이 다른 의견을 제시하는 경우가 많은데</a:t>
            </a:r>
            <a:r>
              <a:rPr lang="en-US" altLang="ko-KR" dirty="0"/>
              <a:t>, </a:t>
            </a:r>
            <a:r>
              <a:rPr lang="ko-KR" altLang="en-US" dirty="0"/>
              <a:t>단순하게 텍스트로 변환하여 요약을 수행하게 되면 글의 일관성이 떨어져 정확하지 않은 요약문이 생성될 것이라고 생각하였고</a:t>
            </a:r>
            <a:r>
              <a:rPr lang="en-US" altLang="ko-KR" dirty="0"/>
              <a:t>,</a:t>
            </a:r>
            <a:r>
              <a:rPr lang="ko-KR" altLang="en-US" dirty="0"/>
              <a:t> 화자 별로 스크립트를 따로 제공하면 요약문의 정확도가 높아질 것으로 기대를 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 다이어그램은 다음과 같습니다</a:t>
            </a:r>
            <a:r>
              <a:rPr lang="en-US" altLang="ko-KR" dirty="0"/>
              <a:t>. </a:t>
            </a:r>
            <a:r>
              <a:rPr lang="ko-KR" altLang="en-US" dirty="0"/>
              <a:t>음성을 특정기준으로 </a:t>
            </a:r>
            <a:r>
              <a:rPr lang="en-US" altLang="ko-KR" dirty="0"/>
              <a:t>segment</a:t>
            </a:r>
            <a:r>
              <a:rPr lang="ko-KR" altLang="en-US" dirty="0"/>
              <a:t>로 분리한 이후 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화자분리를 수행하고</a:t>
            </a:r>
            <a:r>
              <a:rPr lang="en-US" altLang="ko-KR" dirty="0"/>
              <a:t>, </a:t>
            </a:r>
            <a:r>
              <a:rPr lang="ko-KR" altLang="en-US" dirty="0"/>
              <a:t>화자 별로 발화 음성을 묶어 </a:t>
            </a:r>
            <a:r>
              <a:rPr lang="en-US" altLang="ko-KR" dirty="0"/>
              <a:t>STT</a:t>
            </a:r>
            <a:r>
              <a:rPr lang="ko-KR" altLang="en-US" dirty="0"/>
              <a:t>를 수행하게 됩니다</a:t>
            </a:r>
            <a:r>
              <a:rPr lang="en-US" altLang="ko-KR" dirty="0"/>
              <a:t>.</a:t>
            </a:r>
            <a:r>
              <a:rPr lang="ko-KR" altLang="en-US" dirty="0"/>
              <a:t>이를 바탕으로 요약문을 생성하게 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 예정 모델은 다음과 같습니다</a:t>
            </a:r>
            <a:r>
              <a:rPr lang="en-US" altLang="ko-KR" dirty="0"/>
              <a:t>. STT</a:t>
            </a:r>
            <a:r>
              <a:rPr lang="ko-KR" altLang="en-US" dirty="0"/>
              <a:t>모델의 경우 </a:t>
            </a:r>
            <a:r>
              <a:rPr lang="en-US" altLang="ko-KR" dirty="0"/>
              <a:t>deepspeech2</a:t>
            </a:r>
            <a:r>
              <a:rPr lang="ko-KR" altLang="en-US" dirty="0"/>
              <a:t>를 사용할 예정인데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kospeech</a:t>
            </a:r>
            <a:r>
              <a:rPr lang="en-US" altLang="ko-KR" dirty="0"/>
              <a:t> </a:t>
            </a:r>
            <a:r>
              <a:rPr lang="ko-KR" altLang="en-US" dirty="0"/>
              <a:t>오픈 소스에서 지원하는 모델로</a:t>
            </a:r>
            <a:r>
              <a:rPr lang="en-US" altLang="ko-KR" dirty="0"/>
              <a:t> character-based CTC </a:t>
            </a:r>
            <a:r>
              <a:rPr lang="ko-KR" altLang="en-US" dirty="0"/>
              <a:t>기반으로 구성 되어 음성 데이터에 </a:t>
            </a:r>
            <a:r>
              <a:rPr lang="ko-KR" altLang="en-US" dirty="0" err="1"/>
              <a:t>라벨링</a:t>
            </a:r>
            <a:r>
              <a:rPr lang="ko-KR" altLang="en-US" dirty="0"/>
              <a:t> 없이 </a:t>
            </a:r>
            <a:r>
              <a:rPr lang="en-US" altLang="ko-KR" dirty="0"/>
              <a:t>sequence </a:t>
            </a:r>
            <a:r>
              <a:rPr lang="ko-KR" altLang="en-US" dirty="0"/>
              <a:t>간의 거리를 파악하고  </a:t>
            </a:r>
            <a:r>
              <a:rPr lang="en-US" altLang="ko-KR" dirty="0"/>
              <a:t>(CTC =&gt; loss) </a:t>
            </a:r>
            <a:r>
              <a:rPr lang="ko-KR" altLang="en-US" dirty="0"/>
              <a:t>디코딩 따로 하지 않아도 되는 장점이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학습 데이터 </a:t>
            </a:r>
            <a:r>
              <a:rPr lang="en-US" altLang="ko-KR" dirty="0"/>
              <a:t>40%</a:t>
            </a:r>
            <a:r>
              <a:rPr lang="ko-KR" altLang="en-US" dirty="0"/>
              <a:t>에 랜덤 노이즈를 추가해 학습하여 인식 성능도 높였습니다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다음은 요약 생성 모델입니다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200" kern="1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딥러닝을</a:t>
            </a: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활용한 요약에는 추출 요약과 </a:t>
            </a:r>
            <a:r>
              <a:rPr lang="ko-KR" altLang="en-US" sz="1200" kern="1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생겅</a:t>
            </a: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 요약이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을 하는 방법으로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이중 저희는 생성 요약을 위하여 </a:t>
            </a:r>
            <a:r>
              <a:rPr lang="en-US" altLang="ko-KR" sz="1200" kern="1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gpt</a:t>
            </a: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기반의 모델을 사용하여 자연스러운 요약문을 출력할 예정입니다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arxiv.org/abs/2005.112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roceedings.mlr.press/v48/amodei16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3983352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1F6BA-3865-D3E1-5266-0A9213E39B9C}"/>
              </a:ext>
            </a:extLst>
          </p:cNvPr>
          <p:cNvSpPr txBox="1"/>
          <p:nvPr/>
        </p:nvSpPr>
        <p:spPr>
          <a:xfrm>
            <a:off x="1198311" y="598186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9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정보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6FCABB-9F7E-7DD9-7359-108DA3AF9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900" y="2188138"/>
            <a:ext cx="6505537" cy="3297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2935204" y="5684858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i="0" dirty="0" err="1">
                <a:solidFill>
                  <a:srgbClr val="000000"/>
                </a:solidFill>
                <a:effectLst/>
                <a:latin typeface="Lucida Grande"/>
              </a:rPr>
              <a:t>PodSumm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 -- Podcast Audio Summarization, 2020&gt;</a:t>
            </a:r>
          </a:p>
        </p:txBody>
      </p:sp>
    </p:spTree>
    <p:extLst>
      <p:ext uri="{BB962C8B-B14F-4D97-AF65-F5344CB8AC3E}">
        <p14:creationId xmlns:p14="http://schemas.microsoft.com/office/powerpoint/2010/main" val="38728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특징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D6B1-D5CB-0981-6611-0CA383BD22D0}"/>
              </a:ext>
            </a:extLst>
          </p:cNvPr>
          <p:cNvSpPr txBox="1"/>
          <p:nvPr/>
        </p:nvSpPr>
        <p:spPr>
          <a:xfrm>
            <a:off x="1034653" y="5779447"/>
            <a:ext cx="778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&lt;</a:t>
            </a:r>
            <a:r>
              <a:rPr lang="en-US" altLang="ko-KR" sz="1400" dirty="0"/>
              <a:t>Audio Summarization with Audio Features and Probability Distribution Divergence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, 2020&gt;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E94A9-1D04-C978-97C5-05C5BB0946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2383" y="2078735"/>
            <a:ext cx="4600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9460" y="31941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– deepspeech2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501FE4-3DC4-B9D4-FE61-4D5582DF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59" y="1844610"/>
            <a:ext cx="3954125" cy="397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AF74A-4F2C-EBB1-5005-D5A3D9A2C5E1}"/>
              </a:ext>
            </a:extLst>
          </p:cNvPr>
          <p:cNvSpPr txBox="1"/>
          <p:nvPr/>
        </p:nvSpPr>
        <p:spPr>
          <a:xfrm>
            <a:off x="662360" y="5647194"/>
            <a:ext cx="811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Amodei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D.,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Ananthanarayanan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(2016, June). Deep speech 2: End-to-end speech recognition in </a:t>
            </a:r>
            <a:r>
              <a:rPr lang="en-US" altLang="ko-KR" sz="1000" b="0" i="0" u="none" strike="noStrike" dirty="0" err="1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english</a:t>
            </a:r>
            <a:r>
              <a:rPr lang="en-US" altLang="ko-KR" sz="10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mandarin. In International conference on machine learning (pp. 173-182).</a:t>
            </a:r>
            <a:endParaRPr lang="en-US" altLang="ko-KR" sz="1000" b="0" i="0" dirty="0">
              <a:effectLst/>
              <a:latin typeface="-apple-system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1330</Words>
  <Application>Microsoft Office PowerPoint</Application>
  <PresentationFormat>사용자 지정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Apple SD Gothic Neo</vt:lpstr>
      <vt:lpstr>AppleSDGothicNeo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105</cp:revision>
  <dcterms:created xsi:type="dcterms:W3CDTF">2013-02-06T12:21:29Z</dcterms:created>
  <dcterms:modified xsi:type="dcterms:W3CDTF">2023-03-24T06:34:50Z</dcterms:modified>
</cp:coreProperties>
</file>