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90" r:id="rId4"/>
    <p:sldId id="297" r:id="rId5"/>
    <p:sldId id="305" r:id="rId6"/>
    <p:sldId id="303" r:id="rId7"/>
    <p:sldId id="301" r:id="rId8"/>
    <p:sldId id="298" r:id="rId9"/>
    <p:sldId id="299" r:id="rId10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14A1-8607-4300-A428-ED38398250A4}" v="15" dt="2023-03-19T06:37:14.7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주제가 불명확하다는 점과 과정을 </a:t>
            </a:r>
            <a:r>
              <a:rPr lang="en-US" altLang="ko-KR" dirty="0"/>
              <a:t>block diagram</a:t>
            </a:r>
            <a:r>
              <a:rPr lang="ko-KR" altLang="en-US" dirty="0"/>
              <a:t>으로 </a:t>
            </a:r>
            <a:r>
              <a:rPr lang="ko-KR" altLang="en-US" dirty="0" err="1"/>
              <a:t>구성하는것입니다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진행도를 블록 다이어그램으로 그려봤다</a:t>
            </a:r>
            <a:r>
              <a:rPr lang="en-US" altLang="ko-KR" dirty="0"/>
              <a:t>. </a:t>
            </a:r>
            <a:r>
              <a:rPr lang="ko-KR" altLang="en-US" dirty="0"/>
              <a:t>처음에는 겹쳐 있는 음성 데이터를 </a:t>
            </a:r>
            <a:r>
              <a:rPr lang="en-US" altLang="ko-KR" dirty="0"/>
              <a:t>VAD </a:t>
            </a:r>
            <a:r>
              <a:rPr lang="ko-KR" altLang="en-US" dirty="0"/>
              <a:t>알고리즘을 통해 정해진 </a:t>
            </a:r>
            <a:r>
              <a:rPr lang="ko-KR" altLang="en-US" dirty="0" err="1"/>
              <a:t>시간만큼씩</a:t>
            </a:r>
            <a:r>
              <a:rPr lang="ko-KR" altLang="en-US" dirty="0"/>
              <a:t> 구간을 나누고 </a:t>
            </a:r>
            <a:r>
              <a:rPr lang="en-US" altLang="ko-KR" dirty="0" err="1"/>
              <a:t>Sepformer</a:t>
            </a:r>
            <a:r>
              <a:rPr lang="ko-KR" altLang="en-US" dirty="0"/>
              <a:t>를 이용해서 화자 분리를 할 예정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화자별로 나눠진 음성을 가지고 </a:t>
            </a:r>
            <a:r>
              <a:rPr lang="en-US" altLang="ko-KR" dirty="0"/>
              <a:t>STT</a:t>
            </a:r>
            <a:r>
              <a:rPr lang="ko-KR" altLang="en-US" dirty="0"/>
              <a:t>를 해서 텍스트로 변환한 뒤 요약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연구와 관련된 논문을 찾아보니 저희와 유사한 음성 데이터를 사용하는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ROUGE-F(1/2/L) </a:t>
            </a:r>
            <a:r>
              <a:rPr lang="ko-KR" altLang="en-US" dirty="0"/>
              <a:t>점수는 높을수록 인간의 요약문과 유사도가 높다</a:t>
            </a:r>
            <a:r>
              <a:rPr lang="en-US" altLang="ko-KR" dirty="0"/>
              <a:t>. </a:t>
            </a:r>
            <a:r>
              <a:rPr lang="ko-KR" altLang="en-US" dirty="0"/>
              <a:t>화자 분리를 추가 한다면 더 나은 성능이 </a:t>
            </a:r>
            <a:r>
              <a:rPr lang="ko-KR" altLang="en-US" dirty="0" err="1"/>
              <a:t>나올거라</a:t>
            </a:r>
            <a:r>
              <a:rPr lang="ko-KR" altLang="en-US" dirty="0"/>
              <a:t> 기대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저희가 이번주에 </a:t>
            </a:r>
            <a:r>
              <a:rPr lang="en-US" altLang="ko-KR" dirty="0" err="1"/>
              <a:t>stt</a:t>
            </a:r>
            <a:r>
              <a:rPr lang="ko-KR" altLang="en-US" dirty="0"/>
              <a:t>를 해보았다</a:t>
            </a:r>
            <a:r>
              <a:rPr lang="en-US" altLang="ko-KR" dirty="0"/>
              <a:t>. </a:t>
            </a:r>
            <a:r>
              <a:rPr lang="ko-KR" altLang="en-US" dirty="0"/>
              <a:t>사용하려고 했던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사용하여 </a:t>
            </a:r>
            <a:r>
              <a:rPr lang="en-US" altLang="ko-KR" dirty="0" err="1"/>
              <a:t>stt</a:t>
            </a:r>
            <a:r>
              <a:rPr lang="ko-KR" altLang="en-US" dirty="0"/>
              <a:t>를 해본 결과 결과가 매우 부정확하게 </a:t>
            </a:r>
            <a:r>
              <a:rPr lang="ko-KR" altLang="en-US" dirty="0" err="1"/>
              <a:t>나온것을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사용하려고 한 이유가 </a:t>
            </a:r>
            <a:r>
              <a:rPr lang="en-US" altLang="ko-KR" dirty="0"/>
              <a:t>CTC </a:t>
            </a:r>
            <a:r>
              <a:rPr lang="ko-KR" altLang="en-US" dirty="0"/>
              <a:t>손실이 있는 </a:t>
            </a:r>
            <a:r>
              <a:rPr lang="en-US" altLang="ko-KR" dirty="0"/>
              <a:t>ASR </a:t>
            </a:r>
            <a:r>
              <a:rPr lang="ko-KR" altLang="en-US" dirty="0"/>
              <a:t>작업에서 더 빠르고 정확한 성능을 가진다고 하여 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사용하려고 했는데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5.33</a:t>
            </a:r>
            <a:r>
              <a:rPr lang="ko-KR" altLang="en-US" dirty="0"/>
              <a:t>으로 높다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8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Wer</a:t>
            </a:r>
            <a:r>
              <a:rPr lang="ko-KR" altLang="en-US" dirty="0"/>
              <a:t>은 잘못 삭제된 음절 수 </a:t>
            </a:r>
            <a:r>
              <a:rPr lang="en-US" altLang="ko-KR" dirty="0"/>
              <a:t>+ </a:t>
            </a:r>
            <a:r>
              <a:rPr lang="ko-KR" altLang="en-US" dirty="0"/>
              <a:t>잘못 대체된 음절 수 </a:t>
            </a:r>
            <a:r>
              <a:rPr lang="en-US" altLang="ko-KR" dirty="0"/>
              <a:t>+ </a:t>
            </a:r>
            <a:r>
              <a:rPr lang="ko-KR" altLang="en-US" dirty="0"/>
              <a:t>잘못 추가된 </a:t>
            </a:r>
            <a:r>
              <a:rPr lang="ko-KR" altLang="en-US" dirty="0" err="1"/>
              <a:t>음절수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정답 텍스트의 음절 수로 계산되며 음성인식에서 정확도를 판단하는 지표로 값이 높을수록 성능이 좋지 않다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 </a:t>
            </a:r>
            <a:r>
              <a:rPr lang="en-US" altLang="ko-KR" dirty="0" err="1"/>
              <a:t>wer</a:t>
            </a:r>
            <a:r>
              <a:rPr lang="ko-KR" altLang="en-US" dirty="0"/>
              <a:t>의 값을 줄이기 위해서 </a:t>
            </a:r>
            <a:r>
              <a:rPr lang="en-US" altLang="ko-KR" dirty="0"/>
              <a:t>deepspeech2 </a:t>
            </a:r>
            <a:r>
              <a:rPr lang="ko-KR" altLang="en-US" dirty="0"/>
              <a:t>논문을 보면 </a:t>
            </a:r>
            <a:r>
              <a:rPr lang="en-US" altLang="ko-KR" dirty="0"/>
              <a:t>Data</a:t>
            </a:r>
            <a:r>
              <a:rPr lang="ko-KR" altLang="en-US" dirty="0"/>
              <a:t> 양을 늘리면  </a:t>
            </a:r>
            <a:r>
              <a:rPr lang="en-US" altLang="ko-KR" dirty="0"/>
              <a:t>error</a:t>
            </a:r>
            <a:r>
              <a:rPr lang="ko-KR" altLang="en-US" dirty="0"/>
              <a:t>가 줄어들어 성능이 개선이 된다고 하여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이번주에는 </a:t>
            </a:r>
            <a:r>
              <a:rPr lang="en-US" altLang="ko-KR" dirty="0"/>
              <a:t>ai hub</a:t>
            </a:r>
            <a:r>
              <a:rPr lang="ko-KR" altLang="en-US" dirty="0"/>
              <a:t>에 있는 </a:t>
            </a:r>
            <a:r>
              <a:rPr lang="en-US" altLang="ko-KR" dirty="0" err="1"/>
              <a:t>ksponspeech</a:t>
            </a:r>
            <a:r>
              <a:rPr lang="en-US" altLang="ko-KR" dirty="0"/>
              <a:t> </a:t>
            </a:r>
            <a:r>
              <a:rPr lang="ko-KR" altLang="en-US" dirty="0"/>
              <a:t>데이터셋을 사용하여 학습 할 계획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주제의 불명확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7133" y="3147688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92539" y="313610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15237" y="315449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block diagram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47291BA-8C85-7024-B6BA-3727F01C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2697" y="4461059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4D2B7-B4A8-62DF-A589-452964BD06A6}"/>
              </a:ext>
            </a:extLst>
          </p:cNvPr>
          <p:cNvSpPr txBox="1"/>
          <p:nvPr/>
        </p:nvSpPr>
        <p:spPr>
          <a:xfrm>
            <a:off x="1157617" y="446082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AA7FE-03A5-9337-D323-1FF3AD975C93}"/>
              </a:ext>
            </a:extLst>
          </p:cNvPr>
          <p:cNvSpPr txBox="1"/>
          <p:nvPr/>
        </p:nvSpPr>
        <p:spPr>
          <a:xfrm>
            <a:off x="1598464" y="445049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관련 논문 조사 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05951-CD16-3F60-50E2-B8FE49D4A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7" y="1911614"/>
            <a:ext cx="9245600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음성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7CFD-A8B0-251A-89C6-C2308C9F8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216" y="2521980"/>
            <a:ext cx="6505537" cy="32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459FD-400D-F63F-DF3D-687217464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213" y="2190970"/>
            <a:ext cx="6950546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9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Kospeech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deepspeech2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FC4E-0D3B-AA04-CAED-9EDA7FE589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50828" b="-3565"/>
          <a:stretch/>
        </p:blipFill>
        <p:spPr>
          <a:xfrm>
            <a:off x="1465691" y="4164711"/>
            <a:ext cx="5992202" cy="466607"/>
          </a:xfrm>
          <a:prstGeom prst="rect">
            <a:avLst/>
          </a:prstGeom>
        </p:spPr>
      </p:pic>
      <p:pic>
        <p:nvPicPr>
          <p:cNvPr id="16" name="sep_ham_3_0_1">
            <a:hlinkClick r:id="" action="ppaction://media"/>
            <a:extLst>
              <a:ext uri="{FF2B5EF4-FFF2-40B4-BE49-F238E27FC236}">
                <a16:creationId xmlns:a16="http://schemas.microsoft.com/office/drawing/2014/main" id="{6BB13172-71AC-91AA-CF6A-D923EF3D87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642126" y="3032237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F1BD55F-5106-1B5E-3B44-FF5E9E8E1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25" y="2300302"/>
            <a:ext cx="8650224" cy="253903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D6E567-88FA-319D-DA2D-CB14EA7462FB}"/>
              </a:ext>
            </a:extLst>
          </p:cNvPr>
          <p:cNvSpPr/>
          <p:nvPr/>
        </p:nvSpPr>
        <p:spPr>
          <a:xfrm>
            <a:off x="1022400" y="3204245"/>
            <a:ext cx="7200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DBAA9-17F6-82D2-3EB2-47CBC91F0CB9}"/>
              </a:ext>
            </a:extLst>
          </p:cNvPr>
          <p:cNvSpPr txBox="1"/>
          <p:nvPr/>
        </p:nvSpPr>
        <p:spPr>
          <a:xfrm>
            <a:off x="4335731" y="5695650"/>
            <a:ext cx="4487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https://paperswithcode.com/sota/speech-recognition-on-librispeech-test-clean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81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54804-1749-89E5-31CB-5504F76BDDA1}"/>
              </a:ext>
            </a:extLst>
          </p:cNvPr>
          <p:cNvSpPr txBox="1"/>
          <p:nvPr/>
        </p:nvSpPr>
        <p:spPr>
          <a:xfrm>
            <a:off x="2720865" y="2131706"/>
            <a:ext cx="36277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삭제된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대체된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I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추가된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N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정답 텍스트의 단어 수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단어 에러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(WER) = (S+D+I)/N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116615" y="545992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615" y="545992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34" y="1365981"/>
            <a:ext cx="299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CD813-44B3-C783-C463-653C09458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7796" y="2741465"/>
            <a:ext cx="5024084" cy="1877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A0C56-43E5-2AD4-30CA-30CC62D9888B}"/>
              </a:ext>
            </a:extLst>
          </p:cNvPr>
          <p:cNvSpPr txBox="1"/>
          <p:nvPr/>
        </p:nvSpPr>
        <p:spPr>
          <a:xfrm>
            <a:off x="1503437" y="1980117"/>
            <a:ext cx="366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spc="10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deepspeech2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학습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458A7-08DB-06E8-02DA-CAA1663ED5E6}"/>
              </a:ext>
            </a:extLst>
          </p:cNvPr>
          <p:cNvSpPr txBox="1"/>
          <p:nvPr/>
        </p:nvSpPr>
        <p:spPr>
          <a:xfrm>
            <a:off x="1295790" y="5157156"/>
            <a:ext cx="6654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Dario </a:t>
            </a:r>
            <a:r>
              <a:rPr lang="en-US" altLang="ko-KR" sz="1000" dirty="0" err="1"/>
              <a:t>Amodei</a:t>
            </a:r>
            <a:r>
              <a:rPr lang="en-US" altLang="ko-KR" sz="1000" dirty="0"/>
              <a:t>, Rishita </a:t>
            </a:r>
            <a:r>
              <a:rPr lang="en-US" altLang="ko-KR" sz="1000" dirty="0" err="1"/>
              <a:t>Anubhai</a:t>
            </a:r>
            <a:r>
              <a:rPr lang="en-US" altLang="ko-KR" sz="1000" dirty="0"/>
              <a:t>. (2015)</a:t>
            </a:r>
            <a:r>
              <a:rPr lang="en-US" altLang="ko-KR" sz="1000" b="0" i="0" u="none" strike="noStrike" dirty="0">
                <a:solidFill>
                  <a:srgbClr val="1777BC"/>
                </a:solidFill>
                <a:effectLst/>
                <a:latin typeface="Lucida Grande"/>
              </a:rPr>
              <a:t> 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Lucida Grande"/>
              </a:rPr>
              <a:t>Deep Speech 2: End-to-End Speech Recognition in English and Mandarin </a:t>
            </a:r>
            <a:r>
              <a:rPr lang="en-US" altLang="ko-KR" sz="900" i="0" dirty="0">
                <a:solidFill>
                  <a:srgbClr val="000000"/>
                </a:solidFill>
                <a:effectLst/>
                <a:latin typeface="Lucida Grande"/>
              </a:rPr>
              <a:t>(arXiv:1512.02595) </a:t>
            </a:r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448</Words>
  <Application>Microsoft Office PowerPoint</Application>
  <PresentationFormat>사용자 지정</PresentationFormat>
  <Paragraphs>78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Lucida Grande</vt:lpstr>
      <vt:lpstr>Spoqa Han Sans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119</cp:revision>
  <dcterms:created xsi:type="dcterms:W3CDTF">2013-02-06T12:21:29Z</dcterms:created>
  <dcterms:modified xsi:type="dcterms:W3CDTF">2023-03-19T07:17:10Z</dcterms:modified>
</cp:coreProperties>
</file>