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29" r:id="rId4"/>
    <p:sldId id="341" r:id="rId5"/>
    <p:sldId id="333" r:id="rId6"/>
    <p:sldId id="331" r:id="rId7"/>
    <p:sldId id="337" r:id="rId8"/>
    <p:sldId id="342" r:id="rId9"/>
    <p:sldId id="336" r:id="rId10"/>
    <p:sldId id="338" r:id="rId11"/>
    <p:sldId id="339" r:id="rId12"/>
    <p:sldId id="340" r:id="rId13"/>
  </p:sldIdLst>
  <p:sldSz cx="9245600" cy="6840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B08"/>
    <a:srgbClr val="969696"/>
    <a:srgbClr val="B2B2B2"/>
    <a:srgbClr val="DDDDDD"/>
    <a:srgbClr val="8C4EA2"/>
    <a:srgbClr val="4F2F68"/>
    <a:srgbClr val="6600CC"/>
    <a:srgbClr val="404F21"/>
    <a:srgbClr val="A3CD5A"/>
    <a:srgbClr val="CA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999BE-42FC-4C4F-A778-1B68E5A9DBBF}" v="17" dt="2023-05-07T07:09:44.171"/>
    <p1510:client id="{F212702E-236B-4959-B623-49B675EF7A4F}" v="2" dt="2023-05-07T14:08:00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62453" autoAdjust="0"/>
  </p:normalViewPr>
  <p:slideViewPr>
    <p:cSldViewPr>
      <p:cViewPr varScale="1">
        <p:scale>
          <a:sx n="47" d="100"/>
          <a:sy n="47" d="100"/>
        </p:scale>
        <p:origin x="1194" y="42"/>
      </p:cViewPr>
      <p:guideLst>
        <p:guide orient="horz" pos="215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현희" userId="a7b73e83492eed8a" providerId="LiveId" clId="{F212702E-236B-4959-B623-49B675EF7A4F}"/>
    <pc:docChg chg="custSel modSld">
      <pc:chgData name="나 현희" userId="a7b73e83492eed8a" providerId="LiveId" clId="{F212702E-236B-4959-B623-49B675EF7A4F}" dt="2023-05-07T23:16:53.422" v="196" actId="20577"/>
      <pc:docMkLst>
        <pc:docMk/>
      </pc:docMkLst>
      <pc:sldChg chg="modSp mod modNotesTx">
        <pc:chgData name="나 현희" userId="a7b73e83492eed8a" providerId="LiveId" clId="{F212702E-236B-4959-B623-49B675EF7A4F}" dt="2023-05-07T23:16:13.078" v="193" actId="20577"/>
        <pc:sldMkLst>
          <pc:docMk/>
          <pc:sldMk cId="2636684587" sldId="309"/>
        </pc:sldMkLst>
        <pc:spChg chg="mod">
          <ac:chgData name="나 현희" userId="a7b73e83492eed8a" providerId="LiveId" clId="{F212702E-236B-4959-B623-49B675EF7A4F}" dt="2023-05-07T14:07:04.205" v="164" actId="14100"/>
          <ac:spMkLst>
            <pc:docMk/>
            <pc:sldMk cId="2636684587" sldId="309"/>
            <ac:spMk id="18" creationId="{F198F75F-36C7-3C73-EF54-6E4A2DF56C64}"/>
          </ac:spMkLst>
        </pc:spChg>
        <pc:picChg chg="mod">
          <ac:chgData name="나 현희" userId="a7b73e83492eed8a" providerId="LiveId" clId="{F212702E-236B-4959-B623-49B675EF7A4F}" dt="2023-05-07T14:06:59.916" v="163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F212702E-236B-4959-B623-49B675EF7A4F}" dt="2023-05-07T23:15:25.867" v="189" actId="20577"/>
        <pc:sldMkLst>
          <pc:docMk/>
          <pc:sldMk cId="2798841362" sldId="312"/>
        </pc:sldMkLst>
        <pc:picChg chg="del">
          <ac:chgData name="나 현희" userId="a7b73e83492eed8a" providerId="LiveId" clId="{F212702E-236B-4959-B623-49B675EF7A4F}" dt="2023-05-07T13:08:38.777" v="0" actId="478"/>
          <ac:picMkLst>
            <pc:docMk/>
            <pc:sldMk cId="2798841362" sldId="312"/>
            <ac:picMk id="3" creationId="{4EEC6A53-ED8B-570D-2486-C6A83FF93AAF}"/>
          </ac:picMkLst>
        </pc:picChg>
        <pc:picChg chg="del">
          <ac:chgData name="나 현희" userId="a7b73e83492eed8a" providerId="LiveId" clId="{F212702E-236B-4959-B623-49B675EF7A4F}" dt="2023-05-07T13:08:40.126" v="1" actId="478"/>
          <ac:picMkLst>
            <pc:docMk/>
            <pc:sldMk cId="2798841362" sldId="312"/>
            <ac:picMk id="4" creationId="{2B60ADE5-D4FC-23D7-EAEC-8BF04222EB21}"/>
          </ac:picMkLst>
        </pc:picChg>
        <pc:picChg chg="add mod">
          <ac:chgData name="나 현희" userId="a7b73e83492eed8a" providerId="LiveId" clId="{F212702E-236B-4959-B623-49B675EF7A4F}" dt="2023-05-07T13:08:47.980" v="5" actId="1076"/>
          <ac:picMkLst>
            <pc:docMk/>
            <pc:sldMk cId="2798841362" sldId="312"/>
            <ac:picMk id="5" creationId="{1B60B5D5-50FA-E331-5351-448E7BEFDBB4}"/>
          </ac:picMkLst>
        </pc:picChg>
      </pc:sldChg>
      <pc:sldChg chg="modSp mod modNotesTx">
        <pc:chgData name="나 현희" userId="a7b73e83492eed8a" providerId="LiveId" clId="{F212702E-236B-4959-B623-49B675EF7A4F}" dt="2023-05-07T23:16:44.786" v="195" actId="20577"/>
        <pc:sldMkLst>
          <pc:docMk/>
          <pc:sldMk cId="3011494856" sldId="313"/>
        </pc:sldMkLst>
        <pc:spChg chg="mod">
          <ac:chgData name="나 현희" userId="a7b73e83492eed8a" providerId="LiveId" clId="{F212702E-236B-4959-B623-49B675EF7A4F}" dt="2023-05-07T14:09:46.822" v="185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F212702E-236B-4959-B623-49B675EF7A4F}" dt="2023-05-07T14:09:38.112" v="181" actId="20577"/>
          <ac:spMkLst>
            <pc:docMk/>
            <pc:sldMk cId="3011494856" sldId="313"/>
            <ac:spMk id="19" creationId="{4B1C32E0-5C8D-3F7F-9E9B-2DEE25DA672A}"/>
          </ac:spMkLst>
        </pc:spChg>
        <pc:picChg chg="mod">
          <ac:chgData name="나 현희" userId="a7b73e83492eed8a" providerId="LiveId" clId="{F212702E-236B-4959-B623-49B675EF7A4F}" dt="2023-05-07T14:09:43.262" v="184" actId="1076"/>
          <ac:picMkLst>
            <pc:docMk/>
            <pc:sldMk cId="3011494856" sldId="313"/>
            <ac:picMk id="5" creationId="{221A75AB-3E06-026A-9B2D-F464F39092E7}"/>
          </ac:picMkLst>
        </pc:picChg>
      </pc:sldChg>
      <pc:sldChg chg="modNotesTx">
        <pc:chgData name="나 현희" userId="a7b73e83492eed8a" providerId="LiveId" clId="{F212702E-236B-4959-B623-49B675EF7A4F}" dt="2023-05-07T23:15:37.678" v="190" actId="20577"/>
        <pc:sldMkLst>
          <pc:docMk/>
          <pc:sldMk cId="235539631" sldId="318"/>
        </pc:sldMkLst>
      </pc:sldChg>
      <pc:sldChg chg="modNotesTx">
        <pc:chgData name="나 현희" userId="a7b73e83492eed8a" providerId="LiveId" clId="{F212702E-236B-4959-B623-49B675EF7A4F}" dt="2023-05-07T23:16:53.422" v="196" actId="20577"/>
        <pc:sldMkLst>
          <pc:docMk/>
          <pc:sldMk cId="4051723476" sldId="320"/>
        </pc:sldMkLst>
      </pc:sldChg>
      <pc:sldChg chg="modNotesTx">
        <pc:chgData name="나 현희" userId="a7b73e83492eed8a" providerId="LiveId" clId="{F212702E-236B-4959-B623-49B675EF7A4F}" dt="2023-05-07T23:15:47.761" v="191" actId="20577"/>
        <pc:sldMkLst>
          <pc:docMk/>
          <pc:sldMk cId="2574738296" sldId="324"/>
        </pc:sldMkLst>
      </pc:sldChg>
      <pc:sldChg chg="modNotesTx">
        <pc:chgData name="나 현희" userId="a7b73e83492eed8a" providerId="LiveId" clId="{F212702E-236B-4959-B623-49B675EF7A4F}" dt="2023-05-07T23:15:58.160" v="192" actId="20577"/>
        <pc:sldMkLst>
          <pc:docMk/>
          <pc:sldMk cId="1947904416" sldId="326"/>
        </pc:sldMkLst>
      </pc:sldChg>
      <pc:sldChg chg="addSp modSp mod modNotesTx">
        <pc:chgData name="나 현희" userId="a7b73e83492eed8a" providerId="LiveId" clId="{F212702E-236B-4959-B623-49B675EF7A4F}" dt="2023-05-07T23:16:23.573" v="194" actId="20577"/>
        <pc:sldMkLst>
          <pc:docMk/>
          <pc:sldMk cId="440598943" sldId="328"/>
        </pc:sldMkLst>
        <pc:spChg chg="add mod">
          <ac:chgData name="나 현희" userId="a7b73e83492eed8a" providerId="LiveId" clId="{F212702E-236B-4959-B623-49B675EF7A4F}" dt="2023-05-07T13:20:18.349" v="83" actId="122"/>
          <ac:spMkLst>
            <pc:docMk/>
            <pc:sldMk cId="440598943" sldId="328"/>
            <ac:spMk id="3" creationId="{443843C6-98CB-D5DA-F899-65781E48ACF3}"/>
          </ac:spMkLst>
        </pc:spChg>
        <pc:grpChg chg="mod">
          <ac:chgData name="나 현희" userId="a7b73e83492eed8a" providerId="LiveId" clId="{F212702E-236B-4959-B623-49B675EF7A4F}" dt="2023-05-07T13:20:12.642" v="81" actId="1076"/>
          <ac:grpSpMkLst>
            <pc:docMk/>
            <pc:sldMk cId="440598943" sldId="328"/>
            <ac:grpSpMk id="15" creationId="{00000000-0000-0000-0000-000000000000}"/>
          </ac:grpSpMkLst>
        </pc:grpChg>
        <pc:picChg chg="mod">
          <ac:chgData name="나 현희" userId="a7b73e83492eed8a" providerId="LiveId" clId="{F212702E-236B-4959-B623-49B675EF7A4F}" dt="2023-05-07T13:09:46.215" v="6" actId="14100"/>
          <ac:picMkLst>
            <pc:docMk/>
            <pc:sldMk cId="440598943" sldId="328"/>
            <ac:picMk id="16" creationId="{9FEFA0DA-D423-649B-BFF4-D2872A67068F}"/>
          </ac:picMkLst>
        </pc:picChg>
      </pc:sldChg>
    </pc:docChg>
  </pc:docChgLst>
  <pc:docChgLst>
    <pc:chgData name="나 현희" userId="a7b73e83492eed8a" providerId="LiveId" clId="{326999BE-42FC-4C4F-A778-1B68E5A9DBBF}"/>
    <pc:docChg chg="undo custSel addSld delSld modSld">
      <pc:chgData name="나 현희" userId="a7b73e83492eed8a" providerId="LiveId" clId="{326999BE-42FC-4C4F-A778-1B68E5A9DBBF}" dt="2023-05-07T07:45:12.550" v="3124" actId="20577"/>
      <pc:docMkLst>
        <pc:docMk/>
      </pc:docMkLst>
      <pc:sldChg chg="delSp modSp mod modNotesTx">
        <pc:chgData name="나 현희" userId="a7b73e83492eed8a" providerId="LiveId" clId="{326999BE-42FC-4C4F-A778-1B68E5A9DBBF}" dt="2023-05-06T12:04:45.874" v="365" actId="20577"/>
        <pc:sldMkLst>
          <pc:docMk/>
          <pc:sldMk cId="0" sldId="259"/>
        </pc:sldMkLst>
        <pc:spChg chg="del mod">
          <ac:chgData name="나 현희" userId="a7b73e83492eed8a" providerId="LiveId" clId="{326999BE-42FC-4C4F-A778-1B68E5A9DBBF}" dt="2023-05-06T02:47:10.962" v="101" actId="21"/>
          <ac:spMkLst>
            <pc:docMk/>
            <pc:sldMk cId="0" sldId="259"/>
            <ac:spMk id="3" creationId="{2A36868C-9680-D677-143F-92546E601158}"/>
          </ac:spMkLst>
        </pc:spChg>
        <pc:spChg chg="mod">
          <ac:chgData name="나 현희" userId="a7b73e83492eed8a" providerId="LiveId" clId="{326999BE-42FC-4C4F-A778-1B68E5A9DBBF}" dt="2023-05-06T02:46:36.859" v="77" actId="20577"/>
          <ac:spMkLst>
            <pc:docMk/>
            <pc:sldMk cId="0" sldId="25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02.474" v="130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7:27.055" v="120" actId="20577"/>
          <ac:spMkLst>
            <pc:docMk/>
            <pc:sldMk cId="0" sldId="259"/>
            <ac:spMk id="17" creationId="{FDDF2B4B-F616-50D8-8961-5C2DAB106A06}"/>
          </ac:spMkLst>
        </pc:spChg>
        <pc:spChg chg="mod">
          <ac:chgData name="나 현희" userId="a7b73e83492eed8a" providerId="LiveId" clId="{326999BE-42FC-4C4F-A778-1B68E5A9DBBF}" dt="2023-05-06T02:47:00.625" v="98" actId="20577"/>
          <ac:spMkLst>
            <pc:docMk/>
            <pc:sldMk cId="0" sldId="259"/>
            <ac:spMk id="19" creationId="{4B1C32E0-5C8D-3F7F-9E9B-2DEE25DA672A}"/>
          </ac:spMkLst>
        </pc:spChg>
      </pc:sldChg>
      <pc:sldChg chg="del">
        <pc:chgData name="나 현희" userId="a7b73e83492eed8a" providerId="LiveId" clId="{326999BE-42FC-4C4F-A778-1B68E5A9DBBF}" dt="2023-05-07T06:30:35.391" v="2352" actId="47"/>
        <pc:sldMkLst>
          <pc:docMk/>
          <pc:sldMk cId="2288215803" sldId="303"/>
        </pc:sldMkLst>
      </pc:sldChg>
      <pc:sldChg chg="addSp delSp modSp mod modNotesTx">
        <pc:chgData name="나 현희" userId="a7b73e83492eed8a" providerId="LiveId" clId="{326999BE-42FC-4C4F-A778-1B68E5A9DBBF}" dt="2023-05-07T07:04:57.475" v="2638" actId="20577"/>
        <pc:sldMkLst>
          <pc:docMk/>
          <pc:sldMk cId="2636684587" sldId="309"/>
        </pc:sldMkLst>
        <pc:spChg chg="del mod">
          <ac:chgData name="나 현희" userId="a7b73e83492eed8a" providerId="LiveId" clId="{326999BE-42FC-4C4F-A778-1B68E5A9DBBF}" dt="2023-05-07T05:24:13.312" v="933" actId="478"/>
          <ac:spMkLst>
            <pc:docMk/>
            <pc:sldMk cId="2636684587" sldId="309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5:06:49.421" v="899" actId="20577"/>
          <ac:spMkLst>
            <pc:docMk/>
            <pc:sldMk cId="2636684587" sldId="309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06.098" v="1361" actId="20577"/>
          <ac:spMkLst>
            <pc:docMk/>
            <pc:sldMk cId="2636684587" sldId="309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24:39.820" v="939" actId="207"/>
          <ac:spMkLst>
            <pc:docMk/>
            <pc:sldMk cId="2636684587" sldId="309"/>
            <ac:spMk id="18" creationId="{F198F75F-36C7-3C73-EF54-6E4A2DF56C64}"/>
          </ac:spMkLst>
        </pc:spChg>
        <pc:spChg chg="mod">
          <ac:chgData name="나 현희" userId="a7b73e83492eed8a" providerId="LiveId" clId="{326999BE-42FC-4C4F-A778-1B68E5A9DBBF}" dt="2023-05-07T05:24:07.233" v="928" actId="20577"/>
          <ac:spMkLst>
            <pc:docMk/>
            <pc:sldMk cId="2636684587" sldId="309"/>
            <ac:spMk id="19" creationId="{4B1C32E0-5C8D-3F7F-9E9B-2DEE25DA672A}"/>
          </ac:spMkLst>
        </pc:spChg>
        <pc:spChg chg="add del mod">
          <ac:chgData name="나 현희" userId="a7b73e83492eed8a" providerId="LiveId" clId="{326999BE-42FC-4C4F-A778-1B68E5A9DBBF}" dt="2023-05-07T06:59:31.304" v="2486" actId="478"/>
          <ac:spMkLst>
            <pc:docMk/>
            <pc:sldMk cId="2636684587" sldId="309"/>
            <ac:spMk id="20" creationId="{3954B8B0-A78E-2395-B0DA-928AAFA0C6CF}"/>
          </ac:spMkLst>
        </pc:spChg>
        <pc:spChg chg="add del">
          <ac:chgData name="나 현희" userId="a7b73e83492eed8a" providerId="LiveId" clId="{326999BE-42FC-4C4F-A778-1B68E5A9DBBF}" dt="2023-05-07T05:24:59.592" v="944" actId="478"/>
          <ac:spMkLst>
            <pc:docMk/>
            <pc:sldMk cId="2636684587" sldId="309"/>
            <ac:spMk id="21" creationId="{4B4DDE81-5FED-C83D-3FF4-B215DA2029B2}"/>
          </ac:spMkLst>
        </pc:spChg>
        <pc:picChg chg="del">
          <ac:chgData name="나 현희" userId="a7b73e83492eed8a" providerId="LiveId" clId="{326999BE-42FC-4C4F-A778-1B68E5A9DBBF}" dt="2023-05-07T05:24:09.983" v="930" actId="478"/>
          <ac:picMkLst>
            <pc:docMk/>
            <pc:sldMk cId="2636684587" sldId="309"/>
            <ac:picMk id="4" creationId="{F958A25B-C07E-F727-37ED-3C0E0D2243B4}"/>
          </ac:picMkLst>
        </pc:picChg>
        <pc:picChg chg="del">
          <ac:chgData name="나 현희" userId="a7b73e83492eed8a" providerId="LiveId" clId="{326999BE-42FC-4C4F-A778-1B68E5A9DBBF}" dt="2023-05-07T05:24:09.411" v="929" actId="478"/>
          <ac:picMkLst>
            <pc:docMk/>
            <pc:sldMk cId="2636684587" sldId="309"/>
            <ac:picMk id="16" creationId="{B86496B9-B0F1-55E1-9EAF-DA2773C66EEC}"/>
          </ac:picMkLst>
        </pc:picChg>
        <pc:picChg chg="add mod">
          <ac:chgData name="나 현희" userId="a7b73e83492eed8a" providerId="LiveId" clId="{326999BE-42FC-4C4F-A778-1B68E5A9DBBF}" dt="2023-05-07T05:24:19.908" v="936" actId="1076"/>
          <ac:picMkLst>
            <pc:docMk/>
            <pc:sldMk cId="2636684587" sldId="309"/>
            <ac:picMk id="17" creationId="{E7E32411-40C9-02B7-3DC0-7AC783268383}"/>
          </ac:picMkLst>
        </pc:picChg>
      </pc:sldChg>
      <pc:sldChg chg="addSp delSp modSp mod modNotesTx">
        <pc:chgData name="나 현희" userId="a7b73e83492eed8a" providerId="LiveId" clId="{326999BE-42FC-4C4F-A778-1B68E5A9DBBF}" dt="2023-05-06T12:18:13.968" v="649" actId="20577"/>
        <pc:sldMkLst>
          <pc:docMk/>
          <pc:sldMk cId="2798841362" sldId="312"/>
        </pc:sldMkLst>
        <pc:spChg chg="mod">
          <ac:chgData name="나 현희" userId="a7b73e83492eed8a" providerId="LiveId" clId="{326999BE-42FC-4C4F-A778-1B68E5A9DBBF}" dt="2023-05-06T02:48:22.683" v="147" actId="20577"/>
          <ac:spMkLst>
            <pc:docMk/>
            <pc:sldMk cId="2798841362" sldId="312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8:54.428" v="160" actId="20577"/>
          <ac:spMkLst>
            <pc:docMk/>
            <pc:sldMk cId="2798841362" sldId="312"/>
            <ac:spMk id="11" creationId="{00000000-0000-0000-0000-000000000000}"/>
          </ac:spMkLst>
        </pc:spChg>
        <pc:spChg chg="del">
          <ac:chgData name="나 현희" userId="a7b73e83492eed8a" providerId="LiveId" clId="{326999BE-42FC-4C4F-A778-1B68E5A9DBBF}" dt="2023-05-06T02:48:55.488" v="161" actId="478"/>
          <ac:spMkLst>
            <pc:docMk/>
            <pc:sldMk cId="2798841362" sldId="312"/>
            <ac:spMk id="19" creationId="{6C3E043D-E14A-8BA6-F2A2-47796CA8D06A}"/>
          </ac:spMkLst>
        </pc:spChg>
        <pc:picChg chg="add mod modCrop">
          <ac:chgData name="나 현희" userId="a7b73e83492eed8a" providerId="LiveId" clId="{326999BE-42FC-4C4F-A778-1B68E5A9DBBF}" dt="2023-05-06T12:09:57.753" v="484" actId="14100"/>
          <ac:picMkLst>
            <pc:docMk/>
            <pc:sldMk cId="2798841362" sldId="312"/>
            <ac:picMk id="3" creationId="{4EEC6A53-ED8B-570D-2486-C6A83FF93AAF}"/>
          </ac:picMkLst>
        </pc:picChg>
        <pc:picChg chg="add mod modCrop">
          <ac:chgData name="나 현희" userId="a7b73e83492eed8a" providerId="LiveId" clId="{326999BE-42FC-4C4F-A778-1B68E5A9DBBF}" dt="2023-05-06T12:13:28.442" v="490" actId="1076"/>
          <ac:picMkLst>
            <pc:docMk/>
            <pc:sldMk cId="2798841362" sldId="312"/>
            <ac:picMk id="4" creationId="{2B60ADE5-D4FC-23D7-EAEC-8BF04222EB21}"/>
          </ac:picMkLst>
        </pc:picChg>
        <pc:picChg chg="add del mod modCrop">
          <ac:chgData name="나 현희" userId="a7b73e83492eed8a" providerId="LiveId" clId="{326999BE-42FC-4C4F-A778-1B68E5A9DBBF}" dt="2023-05-06T12:12:42.309" v="485" actId="478"/>
          <ac:picMkLst>
            <pc:docMk/>
            <pc:sldMk cId="2798841362" sldId="312"/>
            <ac:picMk id="5" creationId="{805456AE-D654-7C98-E065-C5BAF60A091E}"/>
          </ac:picMkLst>
        </pc:picChg>
      </pc:sldChg>
      <pc:sldChg chg="addSp delSp modSp mod modNotesTx">
        <pc:chgData name="나 현희" userId="a7b73e83492eed8a" providerId="LiveId" clId="{326999BE-42FC-4C4F-A778-1B68E5A9DBBF}" dt="2023-05-07T07:33:40.783" v="2878" actId="20577"/>
        <pc:sldMkLst>
          <pc:docMk/>
          <pc:sldMk cId="3011494856" sldId="313"/>
        </pc:sldMkLst>
        <pc:spChg chg="del mod">
          <ac:chgData name="나 현희" userId="a7b73e83492eed8a" providerId="LiveId" clId="{326999BE-42FC-4C4F-A778-1B68E5A9DBBF}" dt="2023-05-07T05:40:20.576" v="1367" actId="478"/>
          <ac:spMkLst>
            <pc:docMk/>
            <pc:sldMk cId="3011494856" sldId="313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20.061" v="1793" actId="20577"/>
          <ac:spMkLst>
            <pc:docMk/>
            <pc:sldMk cId="3011494856" sldId="313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5:40:11.313" v="1362"/>
          <ac:spMkLst>
            <pc:docMk/>
            <pc:sldMk cId="3011494856" sldId="313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5:51:01.341" v="1791" actId="1076"/>
          <ac:spMkLst>
            <pc:docMk/>
            <pc:sldMk cId="3011494856" sldId="313"/>
            <ac:spMk id="16" creationId="{31A6B0AB-C59B-F6AE-E683-11E23C64E268}"/>
          </ac:spMkLst>
        </pc:spChg>
        <pc:spChg chg="mod">
          <ac:chgData name="나 현희" userId="a7b73e83492eed8a" providerId="LiveId" clId="{326999BE-42FC-4C4F-A778-1B68E5A9DBBF}" dt="2023-05-07T05:40:48.818" v="1422" actId="20577"/>
          <ac:spMkLst>
            <pc:docMk/>
            <pc:sldMk cId="3011494856" sldId="313"/>
            <ac:spMk id="19" creationId="{4B1C32E0-5C8D-3F7F-9E9B-2DEE25DA672A}"/>
          </ac:spMkLst>
        </pc:spChg>
        <pc:picChg chg="add mod">
          <ac:chgData name="나 현희" userId="a7b73e83492eed8a" providerId="LiveId" clId="{326999BE-42FC-4C4F-A778-1B68E5A9DBBF}" dt="2023-05-07T05:46:02.784" v="1724" actId="1076"/>
          <ac:picMkLst>
            <pc:docMk/>
            <pc:sldMk cId="3011494856" sldId="313"/>
            <ac:picMk id="5" creationId="{221A75AB-3E06-026A-9B2D-F464F39092E7}"/>
          </ac:picMkLst>
        </pc:picChg>
        <pc:picChg chg="del">
          <ac:chgData name="나 현희" userId="a7b73e83492eed8a" providerId="LiveId" clId="{326999BE-42FC-4C4F-A778-1B68E5A9DBBF}" dt="2023-05-07T05:40:18.369" v="1364" actId="478"/>
          <ac:picMkLst>
            <pc:docMk/>
            <pc:sldMk cId="3011494856" sldId="313"/>
            <ac:picMk id="18" creationId="{94500F6B-FC1E-6F4B-FEF1-394EE4072B3D}"/>
          </ac:picMkLst>
        </pc:picChg>
      </pc:sldChg>
      <pc:sldChg chg="addSp delSp modSp del mod">
        <pc:chgData name="나 현희" userId="a7b73e83492eed8a" providerId="LiveId" clId="{326999BE-42FC-4C4F-A778-1B68E5A9DBBF}" dt="2023-05-06T02:48:03.681" v="131" actId="47"/>
        <pc:sldMkLst>
          <pc:docMk/>
          <pc:sldMk cId="3006274635" sldId="315"/>
        </pc:sldMkLst>
        <pc:spChg chg="add del mod">
          <ac:chgData name="나 현희" userId="a7b73e83492eed8a" providerId="LiveId" clId="{326999BE-42FC-4C4F-A778-1B68E5A9DBBF}" dt="2023-05-06T02:43:51.840" v="18" actId="478"/>
          <ac:spMkLst>
            <pc:docMk/>
            <pc:sldMk cId="3006274635" sldId="315"/>
            <ac:spMk id="2" creationId="{43B91535-81A9-8677-82DC-F2A807E6108E}"/>
          </ac:spMkLst>
        </pc:spChg>
        <pc:spChg chg="add del">
          <ac:chgData name="나 현희" userId="a7b73e83492eed8a" providerId="LiveId" clId="{326999BE-42FC-4C4F-A778-1B68E5A9DBBF}" dt="2023-05-06T02:44:03.915" v="20" actId="22"/>
          <ac:spMkLst>
            <pc:docMk/>
            <pc:sldMk cId="3006274635" sldId="315"/>
            <ac:spMk id="5" creationId="{7E89E50D-E83C-751C-2C8B-F5A53D458797}"/>
          </ac:spMkLst>
        </pc:spChg>
        <pc:spChg chg="add del mod">
          <ac:chgData name="나 현희" userId="a7b73e83492eed8a" providerId="LiveId" clId="{326999BE-42FC-4C4F-A778-1B68E5A9DBBF}" dt="2023-05-06T02:45:29.821" v="47" actId="478"/>
          <ac:spMkLst>
            <pc:docMk/>
            <pc:sldMk cId="3006274635" sldId="315"/>
            <ac:spMk id="6" creationId="{62C8D78E-A283-E624-CE39-28DBD3542C55}"/>
          </ac:spMkLst>
        </pc:spChg>
        <pc:spChg chg="del mod">
          <ac:chgData name="나 현희" userId="a7b73e83492eed8a" providerId="LiveId" clId="{326999BE-42FC-4C4F-A778-1B68E5A9DBBF}" dt="2023-05-06T02:43:49.781" v="16" actId="21"/>
          <ac:spMkLst>
            <pc:docMk/>
            <pc:sldMk cId="3006274635" sldId="315"/>
            <ac:spMk id="19" creationId="{6C3E043D-E14A-8BA6-F2A2-47796CA8D06A}"/>
          </ac:spMkLst>
        </pc:spChg>
        <pc:picChg chg="del">
          <ac:chgData name="나 현희" userId="a7b73e83492eed8a" providerId="LiveId" clId="{326999BE-42FC-4C4F-A778-1B68E5A9DBBF}" dt="2023-05-06T02:43:33.101" v="0" actId="478"/>
          <ac:picMkLst>
            <pc:docMk/>
            <pc:sldMk cId="3006274635" sldId="315"/>
            <ac:picMk id="3" creationId="{9886AFEE-9A92-6242-BC65-1D10CCBB0CA4}"/>
          </ac:picMkLst>
        </pc:picChg>
        <pc:picChg chg="add mod">
          <ac:chgData name="나 현희" userId="a7b73e83492eed8a" providerId="LiveId" clId="{326999BE-42FC-4C4F-A778-1B68E5A9DBBF}" dt="2023-05-06T02:45:35.279" v="50" actId="14100"/>
          <ac:picMkLst>
            <pc:docMk/>
            <pc:sldMk cId="3006274635" sldId="315"/>
            <ac:picMk id="18" creationId="{05E29B5A-B791-3275-86D3-54CB3E522F21}"/>
          </ac:picMkLst>
        </pc:picChg>
      </pc:sldChg>
      <pc:sldChg chg="del">
        <pc:chgData name="나 현희" userId="a7b73e83492eed8a" providerId="LiveId" clId="{326999BE-42FC-4C4F-A778-1B68E5A9DBBF}" dt="2023-05-06T02:46:42.967" v="78" actId="2696"/>
        <pc:sldMkLst>
          <pc:docMk/>
          <pc:sldMk cId="344727650" sldId="316"/>
        </pc:sldMkLst>
      </pc:sldChg>
      <pc:sldChg chg="addSp delSp modSp mod modNotesTx">
        <pc:chgData name="나 현희" userId="a7b73e83492eed8a" providerId="LiveId" clId="{326999BE-42FC-4C4F-A778-1B68E5A9DBBF}" dt="2023-05-07T07:42:22.655" v="3118" actId="20577"/>
        <pc:sldMkLst>
          <pc:docMk/>
          <pc:sldMk cId="235539631" sldId="318"/>
        </pc:sldMkLst>
        <pc:spChg chg="add mod">
          <ac:chgData name="나 현희" userId="a7b73e83492eed8a" providerId="LiveId" clId="{326999BE-42FC-4C4F-A778-1B68E5A9DBBF}" dt="2023-05-07T07:06:20.857" v="2648" actId="14100"/>
          <ac:spMkLst>
            <pc:docMk/>
            <pc:sldMk cId="235539631" sldId="318"/>
            <ac:spMk id="2" creationId="{C5872638-55DA-E75C-A658-DD30A8018619}"/>
          </ac:spMkLst>
        </pc:spChg>
        <pc:spChg chg="mod">
          <ac:chgData name="나 현희" userId="a7b73e83492eed8a" providerId="LiveId" clId="{326999BE-42FC-4C4F-A778-1B68E5A9DBBF}" dt="2023-05-06T12:19:20.425" v="658" actId="6549"/>
          <ac:spMkLst>
            <pc:docMk/>
            <pc:sldMk cId="235539631" sldId="318"/>
            <ac:spMk id="3" creationId="{107F41AD-8912-754E-10A2-E17DB21F797A}"/>
          </ac:spMkLst>
        </pc:spChg>
        <pc:spChg chg="del mod">
          <ac:chgData name="나 현희" userId="a7b73e83492eed8a" providerId="LiveId" clId="{326999BE-42FC-4C4F-A778-1B68E5A9DBBF}" dt="2023-05-06T12:19:14.385" v="657"/>
          <ac:spMkLst>
            <pc:docMk/>
            <pc:sldMk cId="235539631" sldId="318"/>
            <ac:spMk id="4" creationId="{5694CEF7-A4D8-0724-E956-D977A1D91785}"/>
          </ac:spMkLst>
        </pc:spChg>
        <pc:spChg chg="add mod">
          <ac:chgData name="나 현희" userId="a7b73e83492eed8a" providerId="LiveId" clId="{326999BE-42FC-4C4F-A778-1B68E5A9DBBF}" dt="2023-05-07T07:06:14.669" v="2646" actId="14100"/>
          <ac:spMkLst>
            <pc:docMk/>
            <pc:sldMk cId="235539631" sldId="318"/>
            <ac:spMk id="4" creationId="{D6BE0580-16E7-73A0-6A1E-FEBBD4910A52}"/>
          </ac:spMkLst>
        </pc:spChg>
        <pc:spChg chg="del mod">
          <ac:chgData name="나 현희" userId="a7b73e83492eed8a" providerId="LiveId" clId="{326999BE-42FC-4C4F-A778-1B68E5A9DBBF}" dt="2023-05-06T12:19:14.384" v="655"/>
          <ac:spMkLst>
            <pc:docMk/>
            <pc:sldMk cId="235539631" sldId="318"/>
            <ac:spMk id="5" creationId="{A3C33F91-CB89-0DDF-FD39-451F66CB8040}"/>
          </ac:spMkLst>
        </pc:spChg>
        <pc:spChg chg="add mod">
          <ac:chgData name="나 현희" userId="a7b73e83492eed8a" providerId="LiveId" clId="{326999BE-42FC-4C4F-A778-1B68E5A9DBBF}" dt="2023-05-07T07:09:34.051" v="2722" actId="1076"/>
          <ac:spMkLst>
            <pc:docMk/>
            <pc:sldMk cId="235539631" sldId="318"/>
            <ac:spMk id="6" creationId="{775F9329-2650-2892-E23A-AF56EBB6512E}"/>
          </ac:spMkLst>
        </pc:spChg>
        <pc:spChg chg="del mod">
          <ac:chgData name="나 현희" userId="a7b73e83492eed8a" providerId="LiveId" clId="{326999BE-42FC-4C4F-A778-1B68E5A9DBBF}" dt="2023-05-07T04:57:39.106" v="675" actId="478"/>
          <ac:spMkLst>
            <pc:docMk/>
            <pc:sldMk cId="235539631" sldId="318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6T02:49:12.381" v="173" actId="20577"/>
          <ac:spMkLst>
            <pc:docMk/>
            <pc:sldMk cId="235539631" sldId="318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6T02:49:19.080" v="192" actId="20577"/>
          <ac:spMkLst>
            <pc:docMk/>
            <pc:sldMk cId="235539631" sldId="318"/>
            <ac:spMk id="11" creationId="{00000000-0000-0000-0000-000000000000}"/>
          </ac:spMkLst>
        </pc:spChg>
        <pc:spChg chg="add del mod">
          <ac:chgData name="나 현희" userId="a7b73e83492eed8a" providerId="LiveId" clId="{326999BE-42FC-4C4F-A778-1B68E5A9DBBF}" dt="2023-05-07T07:41:04.048" v="3014" actId="22"/>
          <ac:spMkLst>
            <pc:docMk/>
            <pc:sldMk cId="235539631" sldId="318"/>
            <ac:spMk id="17" creationId="{0832A400-9490-DAD4-454A-E09E3993BBE9}"/>
          </ac:spMkLst>
        </pc:spChg>
        <pc:picChg chg="del">
          <ac:chgData name="나 현희" userId="a7b73e83492eed8a" providerId="LiveId" clId="{326999BE-42FC-4C4F-A778-1B68E5A9DBBF}" dt="2023-05-07T04:57:41.766" v="676" actId="478"/>
          <ac:picMkLst>
            <pc:docMk/>
            <pc:sldMk cId="235539631" sldId="318"/>
            <ac:picMk id="2" creationId="{01C956C6-4DBE-1B03-B43B-51BE3CEEB105}"/>
          </ac:picMkLst>
        </pc:picChg>
        <pc:picChg chg="add mod">
          <ac:chgData name="나 현희" userId="a7b73e83492eed8a" providerId="LiveId" clId="{326999BE-42FC-4C4F-A778-1B68E5A9DBBF}" dt="2023-05-07T07:06:17.387" v="2647" actId="1076"/>
          <ac:picMkLst>
            <pc:docMk/>
            <pc:sldMk cId="235539631" sldId="318"/>
            <ac:picMk id="5" creationId="{E42EAB05-4F19-2A40-117D-5022BCE7DFC6}"/>
          </ac:picMkLst>
        </pc:picChg>
        <pc:picChg chg="add del">
          <ac:chgData name="나 현희" userId="a7b73e83492eed8a" providerId="LiveId" clId="{326999BE-42FC-4C4F-A778-1B68E5A9DBBF}" dt="2023-05-07T04:56:54.293" v="665" actId="22"/>
          <ac:picMkLst>
            <pc:docMk/>
            <pc:sldMk cId="235539631" sldId="318"/>
            <ac:picMk id="17" creationId="{D4814DC0-402A-CBE3-96A8-B8A9C1129B3C}"/>
          </ac:picMkLst>
        </pc:picChg>
        <pc:picChg chg="del mod">
          <ac:chgData name="나 현희" userId="a7b73e83492eed8a" providerId="LiveId" clId="{326999BE-42FC-4C4F-A778-1B68E5A9DBBF}" dt="2023-05-06T12:19:14.383" v="653" actId="478"/>
          <ac:picMkLst>
            <pc:docMk/>
            <pc:sldMk cId="235539631" sldId="318"/>
            <ac:picMk id="1026" creationId="{9FB512D1-3C20-93BE-0A19-901D7502FA73}"/>
          </ac:picMkLst>
        </pc:picChg>
      </pc:sldChg>
      <pc:sldChg chg="addSp delSp modSp mod modNotesTx">
        <pc:chgData name="나 현희" userId="a7b73e83492eed8a" providerId="LiveId" clId="{326999BE-42FC-4C4F-A778-1B68E5A9DBBF}" dt="2023-05-07T07:34:55.315" v="3010" actId="20577"/>
        <pc:sldMkLst>
          <pc:docMk/>
          <pc:sldMk cId="4051723476" sldId="320"/>
        </pc:sldMkLst>
        <pc:spChg chg="del">
          <ac:chgData name="나 현희" userId="a7b73e83492eed8a" providerId="LiveId" clId="{326999BE-42FC-4C4F-A778-1B68E5A9DBBF}" dt="2023-05-07T06:24:57.616" v="1878" actId="478"/>
          <ac:spMkLst>
            <pc:docMk/>
            <pc:sldMk cId="4051723476" sldId="320"/>
            <ac:spMk id="3" creationId="{010F8A3A-4A66-30A2-856C-897606ADC039}"/>
          </ac:spMkLst>
        </pc:spChg>
        <pc:spChg chg="mod">
          <ac:chgData name="나 현희" userId="a7b73e83492eed8a" providerId="LiveId" clId="{326999BE-42FC-4C4F-A778-1B68E5A9DBBF}" dt="2023-05-07T06:24:54.245" v="1875" actId="20577"/>
          <ac:spMkLst>
            <pc:docMk/>
            <pc:sldMk cId="4051723476" sldId="320"/>
            <ac:spMk id="6" creationId="{FD905168-04F8-5DBA-436D-C382C0D7C2C2}"/>
          </ac:spMkLst>
        </pc:spChg>
        <pc:spChg chg="mod">
          <ac:chgData name="나 현희" userId="a7b73e83492eed8a" providerId="LiveId" clId="{326999BE-42FC-4C4F-A778-1B68E5A9DBBF}" dt="2023-05-07T06:24:31.667" v="1825" actId="20577"/>
          <ac:spMkLst>
            <pc:docMk/>
            <pc:sldMk cId="4051723476" sldId="320"/>
            <ac:spMk id="9" creationId="{00000000-0000-0000-0000-000000000000}"/>
          </ac:spMkLst>
        </pc:spChg>
        <pc:spChg chg="mod">
          <ac:chgData name="나 현희" userId="a7b73e83492eed8a" providerId="LiveId" clId="{326999BE-42FC-4C4F-A778-1B68E5A9DBBF}" dt="2023-05-07T06:24:41.552" v="1859" actId="20577"/>
          <ac:spMkLst>
            <pc:docMk/>
            <pc:sldMk cId="4051723476" sldId="320"/>
            <ac:spMk id="11" creationId="{00000000-0000-0000-0000-000000000000}"/>
          </ac:spMkLst>
        </pc:spChg>
        <pc:spChg chg="add mod">
          <ac:chgData name="나 현희" userId="a7b73e83492eed8a" providerId="LiveId" clId="{326999BE-42FC-4C4F-A778-1B68E5A9DBBF}" dt="2023-05-07T06:27:03.219" v="1908" actId="1076"/>
          <ac:spMkLst>
            <pc:docMk/>
            <pc:sldMk cId="4051723476" sldId="320"/>
            <ac:spMk id="18" creationId="{6A0BE3EA-4BAF-BE4B-63FE-CEF773D8EB25}"/>
          </ac:spMkLst>
        </pc:spChg>
        <pc:spChg chg="del mod">
          <ac:chgData name="나 현희" userId="a7b73e83492eed8a" providerId="LiveId" clId="{326999BE-42FC-4C4F-A778-1B68E5A9DBBF}" dt="2023-05-07T06:24:49.720" v="1873"/>
          <ac:spMkLst>
            <pc:docMk/>
            <pc:sldMk cId="4051723476" sldId="320"/>
            <ac:spMk id="19" creationId="{4B1C32E0-5C8D-3F7F-9E9B-2DEE25DA672A}"/>
          </ac:spMkLst>
        </pc:spChg>
        <pc:picChg chg="del">
          <ac:chgData name="나 현희" userId="a7b73e83492eed8a" providerId="LiveId" clId="{326999BE-42FC-4C4F-A778-1B68E5A9DBBF}" dt="2023-05-07T06:24:57.061" v="1877" actId="478"/>
          <ac:picMkLst>
            <pc:docMk/>
            <pc:sldMk cId="4051723476" sldId="320"/>
            <ac:picMk id="4" creationId="{1438DFB8-2AD3-45D0-D573-4A354C2F7D47}"/>
          </ac:picMkLst>
        </pc:picChg>
        <pc:picChg chg="del">
          <ac:chgData name="나 현희" userId="a7b73e83492eed8a" providerId="LiveId" clId="{326999BE-42FC-4C4F-A778-1B68E5A9DBBF}" dt="2023-05-07T06:24:56.522" v="1876" actId="478"/>
          <ac:picMkLst>
            <pc:docMk/>
            <pc:sldMk cId="4051723476" sldId="320"/>
            <ac:picMk id="5" creationId="{50221A93-0B69-4709-5F0C-DBD0FC601830}"/>
          </ac:picMkLst>
        </pc:picChg>
        <pc:picChg chg="add mod">
          <ac:chgData name="나 현희" userId="a7b73e83492eed8a" providerId="LiveId" clId="{326999BE-42FC-4C4F-A778-1B68E5A9DBBF}" dt="2023-05-07T06:27:18.043" v="1909" actId="1076"/>
          <ac:picMkLst>
            <pc:docMk/>
            <pc:sldMk cId="4051723476" sldId="320"/>
            <ac:picMk id="17" creationId="{9E333D3B-86DF-41AA-3C49-4868162E1B23}"/>
          </ac:picMkLst>
        </pc:picChg>
      </pc:sldChg>
      <pc:sldChg chg="del">
        <pc:chgData name="나 현희" userId="a7b73e83492eed8a" providerId="LiveId" clId="{326999BE-42FC-4C4F-A778-1B68E5A9DBBF}" dt="2023-05-07T06:30:32.833" v="2350" actId="47"/>
        <pc:sldMkLst>
          <pc:docMk/>
          <pc:sldMk cId="638657609" sldId="321"/>
        </pc:sldMkLst>
      </pc:sldChg>
      <pc:sldChg chg="del">
        <pc:chgData name="나 현희" userId="a7b73e83492eed8a" providerId="LiveId" clId="{326999BE-42FC-4C4F-A778-1B68E5A9DBBF}" dt="2023-05-07T06:30:33.969" v="2351" actId="47"/>
        <pc:sldMkLst>
          <pc:docMk/>
          <pc:sldMk cId="331481116" sldId="322"/>
        </pc:sldMkLst>
      </pc:sldChg>
      <pc:sldChg chg="new del">
        <pc:chgData name="나 현희" userId="a7b73e83492eed8a" providerId="LiveId" clId="{326999BE-42FC-4C4F-A778-1B68E5A9DBBF}" dt="2023-05-07T04:55:03.006" v="663" actId="680"/>
        <pc:sldMkLst>
          <pc:docMk/>
          <pc:sldMk cId="1263864679" sldId="323"/>
        </pc:sldMkLst>
      </pc:sldChg>
      <pc:sldChg chg="new del">
        <pc:chgData name="나 현희" userId="a7b73e83492eed8a" providerId="LiveId" clId="{326999BE-42FC-4C4F-A778-1B68E5A9DBBF}" dt="2023-05-07T04:56:59.212" v="668" actId="2696"/>
        <pc:sldMkLst>
          <pc:docMk/>
          <pc:sldMk cId="3207114043" sldId="323"/>
        </pc:sldMkLst>
      </pc:sldChg>
      <pc:sldChg chg="addSp delSp modSp add mod modNotesTx">
        <pc:chgData name="나 현희" userId="a7b73e83492eed8a" providerId="LiveId" clId="{326999BE-42FC-4C4F-A778-1B68E5A9DBBF}" dt="2023-05-07T07:45:12.550" v="3124" actId="20577"/>
        <pc:sldMkLst>
          <pc:docMk/>
          <pc:sldMk cId="2574738296" sldId="324"/>
        </pc:sldMkLst>
        <pc:spChg chg="add mod">
          <ac:chgData name="나 현희" userId="a7b73e83492eed8a" providerId="LiveId" clId="{326999BE-42FC-4C4F-A778-1B68E5A9DBBF}" dt="2023-05-07T07:09:55.683" v="2728" actId="1076"/>
          <ac:spMkLst>
            <pc:docMk/>
            <pc:sldMk cId="2574738296" sldId="324"/>
            <ac:spMk id="2" creationId="{1926B3DF-43A6-BEA4-9F2E-529A9DCF7548}"/>
          </ac:spMkLst>
        </pc:spChg>
        <pc:spChg chg="del mod">
          <ac:chgData name="나 현희" userId="a7b73e83492eed8a" providerId="LiveId" clId="{326999BE-42FC-4C4F-A778-1B68E5A9DBBF}" dt="2023-05-07T04:57:56.384" v="679" actId="478"/>
          <ac:spMkLst>
            <pc:docMk/>
            <pc:sldMk cId="2574738296" sldId="324"/>
            <ac:spMk id="6" creationId="{FD905168-04F8-5DBA-436D-C382C0D7C2C2}"/>
          </ac:spMkLst>
        </pc:spChg>
        <pc:picChg chg="del">
          <ac:chgData name="나 현희" userId="a7b73e83492eed8a" providerId="LiveId" clId="{326999BE-42FC-4C4F-A778-1B68E5A9DBBF}" dt="2023-05-07T04:58:00.428" v="680" actId="478"/>
          <ac:picMkLst>
            <pc:docMk/>
            <pc:sldMk cId="2574738296" sldId="324"/>
            <ac:picMk id="2" creationId="{01C956C6-4DBE-1B03-B43B-51BE3CEEB105}"/>
          </ac:picMkLst>
        </pc:picChg>
        <pc:picChg chg="del">
          <ac:chgData name="나 현희" userId="a7b73e83492eed8a" providerId="LiveId" clId="{326999BE-42FC-4C4F-A778-1B68E5A9DBBF}" dt="2023-05-07T04:57:19.763" v="669" actId="478"/>
          <ac:picMkLst>
            <pc:docMk/>
            <pc:sldMk cId="2574738296" sldId="324"/>
            <ac:picMk id="5" creationId="{E42EAB05-4F19-2A40-117D-5022BCE7DFC6}"/>
          </ac:picMkLst>
        </pc:picChg>
        <pc:picChg chg="add mod">
          <ac:chgData name="나 현희" userId="a7b73e83492eed8a" providerId="LiveId" clId="{326999BE-42FC-4C4F-A778-1B68E5A9DBBF}" dt="2023-05-07T04:58:05.050" v="681" actId="1076"/>
          <ac:picMkLst>
            <pc:docMk/>
            <pc:sldMk cId="2574738296" sldId="324"/>
            <ac:picMk id="16" creationId="{49258242-14C9-B8C3-B730-6A3CEF137A14}"/>
          </ac:picMkLst>
        </pc:picChg>
      </pc:sldChg>
      <pc:sldChg chg="new del">
        <pc:chgData name="나 현희" userId="a7b73e83492eed8a" providerId="LiveId" clId="{326999BE-42FC-4C4F-A778-1B68E5A9DBBF}" dt="2023-05-07T05:00:31.824" v="684" actId="2696"/>
        <pc:sldMkLst>
          <pc:docMk/>
          <pc:sldMk cId="255462624" sldId="325"/>
        </pc:sldMkLst>
      </pc:sldChg>
      <pc:sldChg chg="addSp delSp modSp add mod modAnim modNotesTx">
        <pc:chgData name="나 현희" userId="a7b73e83492eed8a" providerId="LiveId" clId="{326999BE-42FC-4C4F-A778-1B68E5A9DBBF}" dt="2023-05-07T07:10:11.991" v="2745" actId="20577"/>
        <pc:sldMkLst>
          <pc:docMk/>
          <pc:sldMk cId="1947904416" sldId="326"/>
        </pc:sldMkLst>
        <pc:grpChg chg="mod">
          <ac:chgData name="나 현희" userId="a7b73e83492eed8a" providerId="LiveId" clId="{326999BE-42FC-4C4F-A778-1B68E5A9DBBF}" dt="2023-05-07T05:01:10.942" v="687" actId="1076"/>
          <ac:grpSpMkLst>
            <pc:docMk/>
            <pc:sldMk cId="1947904416" sldId="326"/>
            <ac:grpSpMk id="15" creationId="{00000000-0000-0000-0000-000000000000}"/>
          </ac:grpSpMkLst>
        </pc:grpChg>
        <pc:picChg chg="add mod">
          <ac:chgData name="나 현희" userId="a7b73e83492eed8a" providerId="LiveId" clId="{326999BE-42FC-4C4F-A778-1B68E5A9DBBF}" dt="2023-05-07T05:01:15.024" v="688" actId="1076"/>
          <ac:picMkLst>
            <pc:docMk/>
            <pc:sldMk cId="1947904416" sldId="326"/>
            <ac:picMk id="2" creationId="{3E475D4C-189E-A1D4-2B7B-7F057D0A71F5}"/>
          </ac:picMkLst>
        </pc:picChg>
        <pc:picChg chg="add del mod">
          <ac:chgData name="나 현희" userId="a7b73e83492eed8a" providerId="LiveId" clId="{326999BE-42FC-4C4F-A778-1B68E5A9DBBF}" dt="2023-05-07T05:03:45.391" v="691" actId="478"/>
          <ac:picMkLst>
            <pc:docMk/>
            <pc:sldMk cId="1947904416" sldId="326"/>
            <ac:picMk id="5" creationId="{DA958372-C371-50AB-1222-93EF56A37048}"/>
          </ac:picMkLst>
        </pc:picChg>
        <pc:picChg chg="del">
          <ac:chgData name="나 현희" userId="a7b73e83492eed8a" providerId="LiveId" clId="{326999BE-42FC-4C4F-A778-1B68E5A9DBBF}" dt="2023-05-07T05:00:45.343" v="685" actId="478"/>
          <ac:picMkLst>
            <pc:docMk/>
            <pc:sldMk cId="1947904416" sldId="326"/>
            <ac:picMk id="16" creationId="{49258242-14C9-B8C3-B730-6A3CEF137A14}"/>
          </ac:picMkLst>
        </pc:picChg>
        <pc:picChg chg="add mod">
          <ac:chgData name="나 현희" userId="a7b73e83492eed8a" providerId="LiveId" clId="{326999BE-42FC-4C4F-A778-1B68E5A9DBBF}" dt="2023-05-07T05:05:47.192" v="709" actId="1076"/>
          <ac:picMkLst>
            <pc:docMk/>
            <pc:sldMk cId="1947904416" sldId="326"/>
            <ac:picMk id="17" creationId="{58520674-FD18-A8D6-9B02-A88A811B847E}"/>
          </ac:picMkLst>
        </pc:picChg>
        <pc:picChg chg="add mod">
          <ac:chgData name="나 현희" userId="a7b73e83492eed8a" providerId="LiveId" clId="{326999BE-42FC-4C4F-A778-1B68E5A9DBBF}" dt="2023-05-07T05:05:45.126" v="708" actId="1076"/>
          <ac:picMkLst>
            <pc:docMk/>
            <pc:sldMk cId="1947904416" sldId="326"/>
            <ac:picMk id="19" creationId="{B485AB6C-29FA-71C4-0029-7F0E9ED7A7F6}"/>
          </ac:picMkLst>
        </pc:picChg>
        <pc:picChg chg="add mod">
          <ac:chgData name="나 현희" userId="a7b73e83492eed8a" providerId="LiveId" clId="{326999BE-42FC-4C4F-A778-1B68E5A9DBBF}" dt="2023-05-07T05:05:40.596" v="707" actId="1076"/>
          <ac:picMkLst>
            <pc:docMk/>
            <pc:sldMk cId="1947904416" sldId="326"/>
            <ac:picMk id="21" creationId="{6D939482-C38E-AA02-FFAB-929D77460BDA}"/>
          </ac:picMkLst>
        </pc:picChg>
        <pc:picChg chg="mod">
          <ac:chgData name="나 현희" userId="a7b73e83492eed8a" providerId="LiveId" clId="{326999BE-42FC-4C4F-A778-1B68E5A9DBBF}" dt="2023-05-07T05:05:32.620" v="706" actId="1076"/>
          <ac:picMkLst>
            <pc:docMk/>
            <pc:sldMk cId="1947904416" sldId="326"/>
            <ac:picMk id="1030" creationId="{00000000-0000-0000-0000-000000000000}"/>
          </ac:picMkLst>
        </pc:picChg>
      </pc:sldChg>
      <pc:sldChg chg="new del">
        <pc:chgData name="나 현희" userId="a7b73e83492eed8a" providerId="LiveId" clId="{326999BE-42FC-4C4F-A778-1B68E5A9DBBF}" dt="2023-05-07T06:55:49.604" v="2473" actId="47"/>
        <pc:sldMkLst>
          <pc:docMk/>
          <pc:sldMk cId="2745330029" sldId="327"/>
        </pc:sldMkLst>
      </pc:sldChg>
      <pc:sldChg chg="addSp delSp modSp add mod modNotesTx">
        <pc:chgData name="나 현희" userId="a7b73e83492eed8a" providerId="LiveId" clId="{326999BE-42FC-4C4F-A778-1B68E5A9DBBF}" dt="2023-05-07T07:10:57.249" v="2759" actId="20577"/>
        <pc:sldMkLst>
          <pc:docMk/>
          <pc:sldMk cId="440598943" sldId="328"/>
        </pc:sldMkLst>
        <pc:spChg chg="del">
          <ac:chgData name="나 현희" userId="a7b73e83492eed8a" providerId="LiveId" clId="{326999BE-42FC-4C4F-A778-1B68E5A9DBBF}" dt="2023-05-07T06:56:02.668" v="2479" actId="478"/>
          <ac:spMkLst>
            <pc:docMk/>
            <pc:sldMk cId="440598943" sldId="328"/>
            <ac:spMk id="18" creationId="{F198F75F-36C7-3C73-EF54-6E4A2DF56C64}"/>
          </ac:spMkLst>
        </pc:spChg>
        <pc:spChg chg="del">
          <ac:chgData name="나 현희" userId="a7b73e83492eed8a" providerId="LiveId" clId="{326999BE-42FC-4C4F-A778-1B68E5A9DBBF}" dt="2023-05-07T06:56:00.522" v="2478" actId="478"/>
          <ac:spMkLst>
            <pc:docMk/>
            <pc:sldMk cId="440598943" sldId="328"/>
            <ac:spMk id="20" creationId="{3954B8B0-A78E-2395-B0DA-928AAFA0C6CF}"/>
          </ac:spMkLst>
        </pc:spChg>
        <pc:picChg chg="add del mod">
          <ac:chgData name="나 현희" userId="a7b73e83492eed8a" providerId="LiveId" clId="{326999BE-42FC-4C4F-A778-1B68E5A9DBBF}" dt="2023-05-07T06:55:57.368" v="2477" actId="478"/>
          <ac:picMkLst>
            <pc:docMk/>
            <pc:sldMk cId="440598943" sldId="328"/>
            <ac:picMk id="4" creationId="{39C4500E-EC95-5902-01E2-9DF7DA615605}"/>
          </ac:picMkLst>
        </pc:picChg>
        <pc:picChg chg="add mod modCrop">
          <ac:chgData name="나 현희" userId="a7b73e83492eed8a" providerId="LiveId" clId="{326999BE-42FC-4C4F-A778-1B68E5A9DBBF}" dt="2023-05-07T06:56:22.375" v="2485" actId="1076"/>
          <ac:picMkLst>
            <pc:docMk/>
            <pc:sldMk cId="440598943" sldId="328"/>
            <ac:picMk id="16" creationId="{9FEFA0DA-D423-649B-BFF4-D2872A67068F}"/>
          </ac:picMkLst>
        </pc:picChg>
        <pc:picChg chg="del">
          <ac:chgData name="나 현희" userId="a7b73e83492eed8a" providerId="LiveId" clId="{326999BE-42FC-4C4F-A778-1B68E5A9DBBF}" dt="2023-05-07T06:55:54.145" v="2474" actId="478"/>
          <ac:picMkLst>
            <pc:docMk/>
            <pc:sldMk cId="440598943" sldId="328"/>
            <ac:picMk id="17" creationId="{E7E32411-40C9-02B7-3DC0-7AC7832683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5650-063C-455C-8B59-3D8A2C6803D6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685800"/>
            <a:ext cx="46323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3FFDB-1D54-46DF-917A-5FED415D2B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52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참고를 위한 성능표에서 </a:t>
            </a:r>
            <a:r>
              <a:rPr lang="en-US" altLang="ko-KR" dirty="0" err="1"/>
              <a:t>blanc</a:t>
            </a:r>
            <a:r>
              <a:rPr lang="ko-KR" altLang="en-US" dirty="0"/>
              <a:t>점수가 가장 높은 경우 </a:t>
            </a:r>
            <a:r>
              <a:rPr lang="en-US" altLang="ko-KR" dirty="0"/>
              <a:t>0.14</a:t>
            </a:r>
            <a:r>
              <a:rPr lang="ko-KR" altLang="en-US" dirty="0"/>
              <a:t>인데 이는 저희 결과와 비교해서 너무 낮은 점수입니다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해당 점수는 </a:t>
            </a:r>
            <a:r>
              <a:rPr lang="en-US" altLang="ko-KR" dirty="0"/>
              <a:t>CNN/daily mail</a:t>
            </a:r>
            <a:r>
              <a:rPr lang="ko-KR" altLang="en-US" dirty="0"/>
              <a:t>이라는 데이터를 기준으로 성능을 평가한 것인데</a:t>
            </a:r>
            <a:r>
              <a:rPr lang="en-US" altLang="ko-KR" dirty="0"/>
              <a:t>, </a:t>
            </a:r>
            <a:r>
              <a:rPr lang="ko-KR" altLang="en-US" dirty="0"/>
              <a:t>저희 데이터와 비교해서 대략 </a:t>
            </a:r>
            <a:r>
              <a:rPr lang="en-US" altLang="ko-KR" dirty="0"/>
              <a:t>5</a:t>
            </a:r>
            <a:r>
              <a:rPr lang="ko-KR" altLang="en-US" dirty="0"/>
              <a:t>배의 길이를 가지고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8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이렇게 데이터의 길이의 차이와</a:t>
            </a:r>
            <a:r>
              <a:rPr lang="en-US" altLang="ko-KR" dirty="0"/>
              <a:t>, </a:t>
            </a:r>
            <a:r>
              <a:rPr lang="ko-KR" altLang="en-US" dirty="0"/>
              <a:t>또한 대본 내에서 화자의 발화 길이가 짧은 경우 높은 </a:t>
            </a:r>
            <a:r>
              <a:rPr lang="en-US" altLang="ko-KR" dirty="0" err="1"/>
              <a:t>blanc</a:t>
            </a:r>
            <a:r>
              <a:rPr lang="ko-KR" altLang="en-US" dirty="0"/>
              <a:t>값을 획득하는 것을 확인하였는데</a:t>
            </a:r>
            <a:r>
              <a:rPr lang="en-US" altLang="ko-KR" dirty="0"/>
              <a:t>, </a:t>
            </a:r>
            <a:r>
              <a:rPr lang="ko-KR" altLang="en-US" dirty="0"/>
              <a:t>이로 인해서 점수의 평균 값이 </a:t>
            </a:r>
            <a:r>
              <a:rPr lang="ko-KR" altLang="en-US"/>
              <a:t>많이 오른 것으로 </a:t>
            </a:r>
            <a:r>
              <a:rPr lang="ko-KR" altLang="en-US" dirty="0"/>
              <a:t>생각됩니다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8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주 발표는 화자 별 요약 평가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1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지난주 문제점의 경우 요약 품질 평가 점수에 대한 기준치가 필요하다고 하셨고</a:t>
            </a:r>
            <a:r>
              <a:rPr lang="en-US" altLang="ko-KR" dirty="0"/>
              <a:t>, </a:t>
            </a:r>
            <a:r>
              <a:rPr lang="ko-KR" altLang="en-US" dirty="0"/>
              <a:t>도메인 별 </a:t>
            </a:r>
            <a:r>
              <a:rPr lang="en-US" altLang="ko-KR" dirty="0"/>
              <a:t>3</a:t>
            </a:r>
            <a:r>
              <a:rPr lang="ko-KR" altLang="en-US" dirty="0"/>
              <a:t>개의 평균 점수는 대표성이 부족하다고 하셨습니다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5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표는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submit</a:t>
            </a:r>
            <a:r>
              <a:rPr lang="ko-KR" altLang="en-US" dirty="0"/>
              <a:t>된 </a:t>
            </a:r>
            <a:r>
              <a:rPr lang="en-US" altLang="ko-KR" dirty="0" err="1"/>
              <a:t>summeval</a:t>
            </a:r>
            <a:r>
              <a:rPr lang="ko-KR" altLang="en-US" dirty="0"/>
              <a:t>이라는 논문에서 가져왔습니다</a:t>
            </a:r>
            <a:r>
              <a:rPr lang="en-US" altLang="ko-KR" dirty="0"/>
              <a:t>. </a:t>
            </a:r>
            <a:r>
              <a:rPr lang="ko-KR" altLang="en-US" dirty="0"/>
              <a:t>해당 논문은 여러 요약 모델에 대한 통일된 기준으로 여러가지 지표에 대한 통일된 성능 평가를 하였습니다</a:t>
            </a:r>
            <a:r>
              <a:rPr lang="en-US" altLang="ko-KR" dirty="0"/>
              <a:t>. </a:t>
            </a:r>
            <a:r>
              <a:rPr lang="ko-KR" altLang="en-US" dirty="0"/>
              <a:t>기존 요약 모델의 경우 </a:t>
            </a:r>
            <a:r>
              <a:rPr lang="en-US" altLang="ko-KR" dirty="0"/>
              <a:t>meteor</a:t>
            </a:r>
            <a:r>
              <a:rPr lang="ko-KR" altLang="en-US" dirty="0"/>
              <a:t>값이 가장 높은 모델의 경우 </a:t>
            </a:r>
            <a:r>
              <a:rPr lang="en-US" altLang="ko-KR" dirty="0"/>
              <a:t>0.2395</a:t>
            </a:r>
            <a:r>
              <a:rPr lang="ko-KR" altLang="en-US" dirty="0"/>
              <a:t>이고 저번에 측정한 화자 별 요약의 </a:t>
            </a:r>
            <a:r>
              <a:rPr lang="en-US" altLang="ko-KR" dirty="0"/>
              <a:t>meteor</a:t>
            </a:r>
            <a:r>
              <a:rPr lang="ko-KR" altLang="en-US" dirty="0"/>
              <a:t>값은 </a:t>
            </a:r>
            <a:r>
              <a:rPr lang="en-US" altLang="ko-KR" dirty="0"/>
              <a:t>0.265</a:t>
            </a:r>
            <a:r>
              <a:rPr lang="ko-KR" altLang="en-US" dirty="0"/>
              <a:t>정도 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2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점수의 대표성 문제에 대한 해결 방안입니다</a:t>
            </a:r>
            <a:r>
              <a:rPr lang="en-US" altLang="ko-KR" dirty="0"/>
              <a:t>. </a:t>
            </a:r>
            <a:r>
              <a:rPr lang="ko-KR" altLang="en-US" dirty="0"/>
              <a:t>해당 문제를 해결하기 위해서 여러가지의 요약에 대한 점수를 측정해야 합니다</a:t>
            </a:r>
            <a:r>
              <a:rPr lang="en-US" altLang="ko-KR" dirty="0"/>
              <a:t>. </a:t>
            </a:r>
            <a:r>
              <a:rPr lang="ko-KR" altLang="en-US" dirty="0"/>
              <a:t>하지만 기존 많이 쓰이는 </a:t>
            </a:r>
            <a:r>
              <a:rPr lang="en-US" altLang="ko-KR" dirty="0"/>
              <a:t>rouge</a:t>
            </a:r>
            <a:r>
              <a:rPr lang="ko-KR" altLang="en-US" dirty="0"/>
              <a:t>나 </a:t>
            </a:r>
            <a:r>
              <a:rPr lang="en-US" altLang="ko-KR" dirty="0" err="1"/>
              <a:t>metoer</a:t>
            </a:r>
            <a:r>
              <a:rPr lang="ko-KR" altLang="en-US" dirty="0"/>
              <a:t>등의 지표는 요약을 평가하기 위해 사람이 작성한 참조 요약문이 필요한데</a:t>
            </a:r>
            <a:r>
              <a:rPr lang="en-US" altLang="ko-KR" dirty="0"/>
              <a:t>, </a:t>
            </a:r>
            <a:r>
              <a:rPr lang="ko-KR" altLang="en-US" dirty="0"/>
              <a:t>이 지표로 요약의 점수를 측정하기 위해서 직접 참조 요약문을 만들어야 하는 문제가 있습니다</a:t>
            </a:r>
            <a:r>
              <a:rPr lang="en-US" altLang="ko-KR" dirty="0"/>
              <a:t>. </a:t>
            </a:r>
            <a:r>
              <a:rPr lang="ko-KR" altLang="en-US" dirty="0"/>
              <a:t>이는 시간적</a:t>
            </a:r>
            <a:r>
              <a:rPr lang="en-US" altLang="ko-KR" dirty="0"/>
              <a:t>, </a:t>
            </a:r>
            <a:r>
              <a:rPr lang="ko-KR" altLang="en-US" dirty="0"/>
              <a:t>비용적 한계가 있기에</a:t>
            </a:r>
            <a:r>
              <a:rPr lang="en-US" altLang="ko-KR" dirty="0"/>
              <a:t>, </a:t>
            </a:r>
            <a:r>
              <a:rPr lang="ko-KR" altLang="en-US" dirty="0"/>
              <a:t>참조 요약을 사용하지 않는 평가 지표를 사용하였습니다</a:t>
            </a:r>
            <a:r>
              <a:rPr lang="en-US" altLang="ko-KR" dirty="0"/>
              <a:t>. </a:t>
            </a:r>
            <a:r>
              <a:rPr lang="ko-KR" altLang="en-US" dirty="0"/>
              <a:t>이 경우</a:t>
            </a:r>
            <a:r>
              <a:rPr lang="en-US" altLang="ko-KR" dirty="0"/>
              <a:t>, </a:t>
            </a: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비용적으로 자유롭다는 장점이 있지만</a:t>
            </a:r>
            <a:r>
              <a:rPr lang="en-US" altLang="ko-KR" dirty="0"/>
              <a:t>, </a:t>
            </a:r>
            <a:r>
              <a:rPr lang="ko-KR" altLang="en-US" dirty="0"/>
              <a:t>평가 지표로 많이 사용되는 지표는 아니라는 단점이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0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평가 지표로 사용할 </a:t>
            </a:r>
            <a:r>
              <a:rPr lang="en-US" altLang="ko-KR" b="0" i="0" dirty="0" err="1">
                <a:solidFill>
                  <a:srgbClr val="374151"/>
                </a:solidFill>
                <a:effectLst/>
                <a:latin typeface="Söhne"/>
              </a:rPr>
              <a:t>blanc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의 경우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masked token task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라는 방법을 사용하여 요약문의 성능을 측정합니다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먼저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데이터셋의 일부 토큰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단어나 단어의 부분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마스크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그 다음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모델은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마스크된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토큰을 원래의 토큰으로 예측하려고 합니다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해당 작업의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정답률을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기준으로 점수를 평가합니다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Blanc</a:t>
            </a:r>
            <a:r>
              <a:rPr lang="ko-KR" altLang="en-US" dirty="0"/>
              <a:t>의 경우 원문에 대해서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진행하고 </a:t>
            </a:r>
            <a:r>
              <a:rPr lang="en-US" altLang="ko-KR" dirty="0"/>
              <a:t>, </a:t>
            </a:r>
            <a:r>
              <a:rPr lang="ko-KR" altLang="en-US" dirty="0"/>
              <a:t>두번째로는 모델이 요약문을 참조해가면 </a:t>
            </a:r>
            <a:r>
              <a:rPr lang="en-US" altLang="ko-KR" dirty="0"/>
              <a:t>masked token task</a:t>
            </a:r>
            <a:r>
              <a:rPr lang="ko-KR" altLang="en-US" dirty="0"/>
              <a:t>를 진행하는데</a:t>
            </a:r>
            <a:r>
              <a:rPr lang="en-US" altLang="ko-KR" dirty="0"/>
              <a:t>, </a:t>
            </a:r>
            <a:r>
              <a:rPr lang="ko-KR" altLang="en-US" dirty="0"/>
              <a:t>이때 점수의 </a:t>
            </a:r>
            <a:r>
              <a:rPr lang="ko-KR" altLang="en-US" dirty="0" err="1"/>
              <a:t>향샹률을</a:t>
            </a:r>
            <a:r>
              <a:rPr lang="ko-KR" altLang="en-US" dirty="0"/>
              <a:t> 기준으로 요약문의 품질의 평가합니다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다음과같이 화자 별 요약이 각 화자의 발언을 얼마나 잘 요약하는지 평가를 진행하였습니다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34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도메인에 대해서 각각</a:t>
            </a:r>
            <a:r>
              <a:rPr lang="en-US" altLang="ko-KR" dirty="0"/>
              <a:t>100</a:t>
            </a:r>
            <a:r>
              <a:rPr lang="ko-KR" altLang="en-US" dirty="0"/>
              <a:t>개의 데이터에 대해서 평가를 진행하였는데 결과는 다음과 같았습니다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History: 0.57660820547140147368421052631579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Fs_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0.40450383647146436170212765957447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fm</a:t>
            </a:r>
            <a:r>
              <a:rPr lang="en-US" altLang="ko-KR" dirty="0"/>
              <a:t>_: 0.54897598815307805429864253393665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Enter:</a:t>
            </a:r>
            <a:r>
              <a:rPr lang="ko-KR" altLang="en-US" dirty="0"/>
              <a:t> </a:t>
            </a:r>
            <a:r>
              <a:rPr lang="en-US" altLang="ko-KR" dirty="0"/>
              <a:t>0.24161549312930331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C_event</a:t>
            </a:r>
            <a:r>
              <a:rPr lang="en-US" altLang="ko-KR" dirty="0"/>
              <a:t>: 0.353230177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Culture: 0.35413462887832107966804979253112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3FFDB-1D54-46DF-917A-5FED415D2BB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2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3420" y="2125001"/>
            <a:ext cx="7858760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6840" y="3876305"/>
            <a:ext cx="6471920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78503" y="273939"/>
            <a:ext cx="2102732" cy="582079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7096" y="273939"/>
            <a:ext cx="6157313" cy="582079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339" y="4395679"/>
            <a:ext cx="7858760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339" y="2899312"/>
            <a:ext cx="7858760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7096" y="1591376"/>
            <a:ext cx="4130022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211" y="1591376"/>
            <a:ext cx="4130023" cy="450335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31204"/>
            <a:ext cx="408507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" y="2169337"/>
            <a:ext cx="408507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96637" y="1531204"/>
            <a:ext cx="4086684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96637" y="2169337"/>
            <a:ext cx="40866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280" y="272355"/>
            <a:ext cx="3041739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4773" y="272355"/>
            <a:ext cx="5168547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2280" y="1431446"/>
            <a:ext cx="3041739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2202" y="4788377"/>
            <a:ext cx="554736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12202" y="611215"/>
            <a:ext cx="554736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12202" y="5353671"/>
            <a:ext cx="554736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2280" y="273939"/>
            <a:ext cx="8321040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2280" y="1596126"/>
            <a:ext cx="8321040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2280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0D00-E9DF-4C32-8EF9-982D014E2409}" type="datetimeFigureOut">
              <a:rPr lang="ko-KR" altLang="en-US" smtClean="0"/>
              <a:pPr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58914" y="6340166"/>
            <a:ext cx="29277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26013" y="6340166"/>
            <a:ext cx="2157307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6CF-9312-4F9A-969A-1554DEA6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6228" y="261017"/>
            <a:ext cx="9153144" cy="6318504"/>
            <a:chOff x="28575" y="464884"/>
            <a:chExt cx="9153144" cy="6318504"/>
          </a:xfrm>
        </p:grpSpPr>
        <p:grpSp>
          <p:nvGrpSpPr>
            <p:cNvPr id="20" name="그룹 20"/>
            <p:cNvGrpSpPr/>
            <p:nvPr/>
          </p:nvGrpSpPr>
          <p:grpSpPr>
            <a:xfrm>
              <a:off x="28575" y="464884"/>
              <a:ext cx="9153144" cy="6318504"/>
              <a:chOff x="28575" y="464884"/>
              <a:chExt cx="9153144" cy="6318504"/>
            </a:xfrm>
          </p:grpSpPr>
          <p:pic>
            <p:nvPicPr>
              <p:cNvPr id="24" name="Picture 6" descr="C:\Users\Administrator\Desktop\인하대학교\05_템플릿\01_작업\확정\01\PNG\01_보드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575" y="464884"/>
                <a:ext cx="9153144" cy="6318504"/>
              </a:xfrm>
              <a:prstGeom prst="rect">
                <a:avLst/>
              </a:prstGeom>
              <a:noFill/>
            </p:spPr>
          </p:pic>
          <p:grpSp>
            <p:nvGrpSpPr>
              <p:cNvPr id="25" name="그룹 19"/>
              <p:cNvGrpSpPr/>
              <p:nvPr/>
            </p:nvGrpSpPr>
            <p:grpSpPr>
              <a:xfrm>
                <a:off x="301625" y="634187"/>
                <a:ext cx="8641461" cy="5885146"/>
                <a:chOff x="301625" y="634187"/>
                <a:chExt cx="8641461" cy="5885146"/>
              </a:xfrm>
            </p:grpSpPr>
            <p:pic>
              <p:nvPicPr>
                <p:cNvPr id="26" name="Picture 9" descr="C:\Users\Administrator\Desktop\인하대학교\05_템플릿\01_작업\확정\01\PNG\08.png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1625" y="2205853"/>
                  <a:ext cx="8641080" cy="425196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7" name="Picture 7" descr="C:\Users\Administrator\Desktop\인하대학교\05_템플릿\01_작업\확정\01\PNG\05.png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11150" y="5001429"/>
                  <a:ext cx="8631936" cy="1517904"/>
                </a:xfrm>
                <a:prstGeom prst="rect">
                  <a:avLst/>
                </a:prstGeom>
                <a:noFill/>
              </p:spPr>
            </p:pic>
            <p:pic>
              <p:nvPicPr>
                <p:cNvPr id="28" name="Picture 8" descr="C:\Users\Administrator\Desktop\인하대학교\05_템플릿\01_작업\확정\01\PNG\06.png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1758" y="634187"/>
                  <a:ext cx="1380744" cy="363931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1" name="그룹 18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2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2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" name="Picture 10" descr="C:\Users\Administrator\Desktop\인하대학교\05_템플릿\01_작업\확정\01\PNG\07.png"/>
          <p:cNvPicPr>
            <a:picLocks noChangeArrowheads="1"/>
          </p:cNvPicPr>
          <p:nvPr/>
        </p:nvPicPr>
        <p:blipFill>
          <a:blip r:embed="rId9"/>
          <a:srcRect t="-60000" b="-60000"/>
          <a:stretch>
            <a:fillRect/>
          </a:stretch>
        </p:blipFill>
        <p:spPr bwMode="auto">
          <a:xfrm>
            <a:off x="1336652" y="2749768"/>
            <a:ext cx="6840474" cy="60350"/>
          </a:xfrm>
          <a:prstGeom prst="rect">
            <a:avLst/>
          </a:prstGeom>
          <a:noFill/>
        </p:spPr>
      </p:pic>
      <p:pic>
        <p:nvPicPr>
          <p:cNvPr id="11" name="Picture 11" descr="C:\Users\Administrator\Desktop\인하대학교\05_템플릿\01_작업\확정\01\PNG\03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3644" y="777637"/>
            <a:ext cx="3035808" cy="3566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0834" y="787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2</a:t>
            </a:r>
            <a:r>
              <a:rPr lang="ko-KR" altLang="en-US" sz="1600" b="1" i="1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조 주제 발표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8090" y="142102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0" dirty="0">
                <a:solidFill>
                  <a:srgbClr val="002F81"/>
                </a:solidFill>
                <a:latin typeface="나눔고딕" pitchFamily="50" charset="-127"/>
                <a:ea typeface="나눔고딕" pitchFamily="50" charset="-127"/>
              </a:rPr>
              <a:t>02</a:t>
            </a:r>
            <a:endParaRPr lang="ko-KR" altLang="en-US" sz="9000" dirty="0">
              <a:solidFill>
                <a:srgbClr val="002F8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18587" y="2866680"/>
            <a:ext cx="662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화자 분리와 대본을 활용한 </a:t>
            </a:r>
            <a:endParaRPr lang="en-US" altLang="ko-KR" sz="3600" b="1" i="1" dirty="0"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3600" b="1" i="1" dirty="0">
                <a:latin typeface="나눔명조" pitchFamily="18" charset="-127"/>
                <a:ea typeface="나눔명조" pitchFamily="18" charset="-127"/>
              </a:rPr>
              <a:t>뉴스 음성 요약 시스템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C2879-9573-33EE-7B10-ABCA1596C4BC}"/>
              </a:ext>
            </a:extLst>
          </p:cNvPr>
          <p:cNvSpPr txBox="1"/>
          <p:nvPr/>
        </p:nvSpPr>
        <p:spPr>
          <a:xfrm>
            <a:off x="6444780" y="4658259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12161724 </a:t>
            </a:r>
            <a:r>
              <a:rPr lang="ko-KR" altLang="en-US" b="1" dirty="0" err="1"/>
              <a:t>나현희</a:t>
            </a:r>
            <a:endParaRPr lang="en-US" altLang="ko-KR" b="1" dirty="0"/>
          </a:p>
          <a:p>
            <a:r>
              <a:rPr lang="en-US" altLang="ko-KR" b="1" dirty="0"/>
              <a:t>12171797 </a:t>
            </a:r>
            <a:r>
              <a:rPr lang="ko-KR" altLang="en-US" b="1" dirty="0"/>
              <a:t>신원철</a:t>
            </a:r>
            <a:endParaRPr lang="en-US" altLang="ko-KR" b="1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FF857-15E5-E634-112A-F833EF6CFDF4}"/>
              </a:ext>
            </a:extLst>
          </p:cNvPr>
          <p:cNvSpPr txBox="1"/>
          <p:nvPr/>
        </p:nvSpPr>
        <p:spPr>
          <a:xfrm>
            <a:off x="761859" y="2138383"/>
            <a:ext cx="39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점수와 비교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E7C2DC-576D-8158-FF53-129F77CEA8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243" y="2582290"/>
            <a:ext cx="7588037" cy="3222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09884D-47A0-CDF5-080C-FEFCDC2C98D4}"/>
              </a:ext>
            </a:extLst>
          </p:cNvPr>
          <p:cNvSpPr txBox="1"/>
          <p:nvPr/>
        </p:nvSpPr>
        <p:spPr>
          <a:xfrm>
            <a:off x="846218" y="5906276"/>
            <a:ext cx="68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Fabbri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A. R.,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Kry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ś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ci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ń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ski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W., McCann, B., Xiong, C.,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Socher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R., &amp;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Radev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D. (2020).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SummEval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Re-evaluating Summarization Evaluation.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arXiv:2007.12626.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999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13E7-FE8A-1ED8-9872-F0F095D01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560" y="1988980"/>
            <a:ext cx="3093144" cy="37495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432ECB-2EA2-D696-86E2-40C407CC26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8744" y="2100483"/>
            <a:ext cx="3793061" cy="8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1017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2. STT</a:t>
            </a:r>
            <a:endParaRPr lang="ko-KR" altLang="en-US" sz="2200" b="1" i="1" dirty="0">
              <a:solidFill>
                <a:srgbClr val="1E5B86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F1876-BE1E-9CCD-442F-21CA80994549}"/>
              </a:ext>
            </a:extLst>
          </p:cNvPr>
          <p:cNvSpPr txBox="1"/>
          <p:nvPr/>
        </p:nvSpPr>
        <p:spPr>
          <a:xfrm>
            <a:off x="806376" y="2024153"/>
            <a:ext cx="7783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대본 내에서 대사가 적은 화자의 경우</a:t>
            </a:r>
            <a:r>
              <a:rPr lang="en-US" altLang="ko-KR" dirty="0"/>
              <a:t>, </a:t>
            </a:r>
            <a:r>
              <a:rPr lang="ko-KR" altLang="en-US" dirty="0"/>
              <a:t>높은 </a:t>
            </a:r>
            <a:r>
              <a:rPr lang="en-US" altLang="ko-KR" dirty="0" err="1"/>
              <a:t>blanc</a:t>
            </a:r>
            <a:r>
              <a:rPr lang="ko-KR" altLang="en-US" dirty="0"/>
              <a:t>값을 획득</a:t>
            </a:r>
            <a:r>
              <a:rPr lang="en-US" altLang="ko-KR" dirty="0"/>
              <a:t>, </a:t>
            </a:r>
            <a:r>
              <a:rPr lang="ko-KR" altLang="en-US" dirty="0"/>
              <a:t>점수의 평균 값이 오름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데이터의 길이가 짧기 때문에 기존 모델과 비교했을 때  보다 높은 점수가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32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461133" y="767538"/>
            <a:ext cx="986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1.</a:t>
            </a:r>
            <a:r>
              <a:rPr lang="ko-KR" altLang="en-US" sz="2200" b="1" i="1" dirty="0">
                <a:solidFill>
                  <a:srgbClr val="1E5B86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5148" y="1358092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pic>
        <p:nvPicPr>
          <p:cNvPr id="2" name="Picture 2" descr="C:\Users\Administrator\Desktop\인하대학교\05_템플릿\01_작업\확정\01\PNG\09.png">
            <a:extLst>
              <a:ext uri="{FF2B5EF4-FFF2-40B4-BE49-F238E27FC236}">
                <a16:creationId xmlns:a16="http://schemas.microsoft.com/office/drawing/2014/main" id="{01C956C6-4DBE-1B03-B43B-51BE3CEE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01866" y="2449468"/>
            <a:ext cx="356235" cy="39671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05168-04F8-5DBA-436D-C382C0D7C2C2}"/>
              </a:ext>
            </a:extLst>
          </p:cNvPr>
          <p:cNvSpPr txBox="1"/>
          <p:nvPr/>
        </p:nvSpPr>
        <p:spPr>
          <a:xfrm>
            <a:off x="1144377" y="2451792"/>
            <a:ext cx="2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5B4058"/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C32E0-5C8D-3F7F-9E9B-2DEE25DA672A}"/>
              </a:ext>
            </a:extLst>
          </p:cNvPr>
          <p:cNvSpPr txBox="1"/>
          <p:nvPr/>
        </p:nvSpPr>
        <p:spPr>
          <a:xfrm>
            <a:off x="1502357" y="2449468"/>
            <a:ext cx="672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spc="100" dirty="0">
                <a:solidFill>
                  <a:srgbClr val="5E3960"/>
                </a:solidFill>
                <a:latin typeface="나눔고딕" pitchFamily="50" charset="-127"/>
                <a:ea typeface="나눔고딕" pitchFamily="50" charset="-127"/>
              </a:rPr>
              <a:t>화자 별 요약 평가</a:t>
            </a:r>
            <a:endParaRPr lang="en-US" altLang="ko-KR" sz="1800" b="1" spc="100" dirty="0">
              <a:solidFill>
                <a:srgbClr val="5E396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1.2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지난주 문제점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D6DB5-ECB4-9B9D-E050-98E453863813}"/>
              </a:ext>
            </a:extLst>
          </p:cNvPr>
          <p:cNvSpPr txBox="1"/>
          <p:nvPr/>
        </p:nvSpPr>
        <p:spPr>
          <a:xfrm>
            <a:off x="761859" y="2124125"/>
            <a:ext cx="738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요약 품질 평가 점수에 대한 기준치 부재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요약 품질 평가에 대한 대표성 부족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도메인당 </a:t>
            </a:r>
            <a:r>
              <a:rPr lang="en-US" altLang="ko-KR" dirty="0"/>
              <a:t>3</a:t>
            </a:r>
            <a:r>
              <a:rPr lang="ko-KR" altLang="en-US" dirty="0"/>
              <a:t>개의 요약에 대한 점수는 성능을 반영하지 못함</a:t>
            </a:r>
          </a:p>
        </p:txBody>
      </p:sp>
    </p:spTree>
    <p:extLst>
      <p:ext uri="{BB962C8B-B14F-4D97-AF65-F5344CB8AC3E}">
        <p14:creationId xmlns:p14="http://schemas.microsoft.com/office/powerpoint/2010/main" val="42789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요약 성능 기준치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모델의 </a:t>
            </a:r>
            <a:r>
              <a:rPr lang="en-US" altLang="ko-KR" dirty="0"/>
              <a:t>rouge</a:t>
            </a:r>
            <a:r>
              <a:rPr lang="ko-KR" altLang="en-US" dirty="0"/>
              <a:t>점수</a:t>
            </a:r>
            <a:r>
              <a:rPr lang="en-US" altLang="ko-KR" dirty="0"/>
              <a:t>, meteor</a:t>
            </a:r>
            <a:r>
              <a:rPr lang="ko-KR" altLang="en-US" dirty="0"/>
              <a:t>점수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2F631C-130B-6C92-DB16-FDD10B5FB4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574201"/>
            <a:ext cx="3738428" cy="337352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37A0999-BD1B-24C6-5A60-E232630630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9321" y="2574201"/>
            <a:ext cx="609544" cy="33295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BDA721F-86B0-E6B4-E6CF-1353DC32FE42}"/>
              </a:ext>
            </a:extLst>
          </p:cNvPr>
          <p:cNvSpPr txBox="1"/>
          <p:nvPr/>
        </p:nvSpPr>
        <p:spPr>
          <a:xfrm>
            <a:off x="5307946" y="5390239"/>
            <a:ext cx="37565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Fabbri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A. R.,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Kry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ś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ci</a:t>
            </a:r>
            <a:r>
              <a:rPr lang="en-US" altLang="ko-KR" sz="900" dirty="0" err="1">
                <a:effectLst/>
                <a:latin typeface="Calibri" panose="020F0502020204030204" pitchFamily="34" charset="0"/>
                <a:ea typeface="맑은 고딕" panose="020B0503020000020004" pitchFamily="50" charset="-127"/>
              </a:rPr>
              <a:t>ń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ski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W., McCann, B., Xiong, C.,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Socher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R., &amp;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Radev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D. (2020).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SummEval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Re-evaluating Summarization Evaluation. </a:t>
            </a:r>
            <a:r>
              <a:rPr lang="en-US" altLang="ko-KR" sz="9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9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arXiv:2007.12626.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EFFC1-C246-652B-5BFB-9EAFE2B7A8FF}"/>
              </a:ext>
            </a:extLst>
          </p:cNvPr>
          <p:cNvSpPr txBox="1"/>
          <p:nvPr/>
        </p:nvSpPr>
        <p:spPr>
          <a:xfrm>
            <a:off x="5405777" y="2523999"/>
            <a:ext cx="355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화자 별 요약의 </a:t>
            </a:r>
            <a:r>
              <a:rPr lang="en-US" altLang="ko-KR" dirty="0"/>
              <a:t>meteor</a:t>
            </a:r>
            <a:r>
              <a:rPr lang="ko-KR" altLang="en-US" dirty="0"/>
              <a:t>값의 평균 점수는 </a:t>
            </a:r>
            <a:r>
              <a:rPr lang="en-US" altLang="ko-KR" dirty="0"/>
              <a:t>0.265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3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038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B901F-2ECD-54A2-49A9-AB9DBF9ED75B}"/>
              </a:ext>
            </a:extLst>
          </p:cNvPr>
          <p:cNvSpPr txBox="1"/>
          <p:nvPr/>
        </p:nvSpPr>
        <p:spPr>
          <a:xfrm>
            <a:off x="1022400" y="2124125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참조 요약의 수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대본 별 참조 요약문의 수를 증가시키는 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한계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참조 요약을 사용하지 않는 평가 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시간적</a:t>
            </a:r>
            <a:r>
              <a:rPr lang="en-US" altLang="ko-KR" dirty="0"/>
              <a:t>, </a:t>
            </a:r>
            <a:r>
              <a:rPr lang="ko-KR" altLang="en-US" dirty="0"/>
              <a:t>비용적 자유로움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평가 지표로 많이 사용되지 않음</a:t>
            </a:r>
            <a:endParaRPr lang="en-US" altLang="ko-KR" dirty="0"/>
          </a:p>
          <a:p>
            <a:pPr lvl="1"/>
            <a:r>
              <a:rPr lang="en-US" altLang="ko-KR" dirty="0"/>
              <a:t>-   BLANC</a:t>
            </a:r>
          </a:p>
        </p:txBody>
      </p:sp>
    </p:spTree>
    <p:extLst>
      <p:ext uri="{BB962C8B-B14F-4D97-AF65-F5344CB8AC3E}">
        <p14:creationId xmlns:p14="http://schemas.microsoft.com/office/powerpoint/2010/main" val="253969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367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</a:p>
          <a:p>
            <a:r>
              <a:rPr lang="en-US" altLang="ko-KR" dirty="0"/>
              <a:t>- masked token task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126B3A0-A95D-59BC-559C-41D784BB8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384" y="2726314"/>
            <a:ext cx="4910832" cy="27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C14F37-5EE9-085E-1DA1-88BEE48FA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" y="2620671"/>
            <a:ext cx="3168352" cy="1259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56C0F-E567-2B11-BACD-D896603CB522}"/>
              </a:ext>
            </a:extLst>
          </p:cNvPr>
          <p:cNvSpPr txBox="1"/>
          <p:nvPr/>
        </p:nvSpPr>
        <p:spPr>
          <a:xfrm>
            <a:off x="4622800" y="2196133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 모델</a:t>
            </a:r>
            <a:r>
              <a:rPr lang="en-US" altLang="ko-KR" dirty="0"/>
              <a:t>(</a:t>
            </a:r>
            <a:r>
              <a:rPr lang="en-US" altLang="ko-KR" dirty="0" err="1"/>
              <a:t>bertmaskedLM</a:t>
            </a:r>
            <a:r>
              <a:rPr lang="en-US" altLang="ko-KR" dirty="0"/>
              <a:t>)</a:t>
            </a:r>
            <a:r>
              <a:rPr lang="ko-KR" altLang="en-US" dirty="0"/>
              <a:t>을 통해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원문에서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요약문을 참조하여 </a:t>
            </a:r>
            <a:r>
              <a:rPr lang="en-US" altLang="ko-KR" dirty="0"/>
              <a:t>masked token task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</a:t>
            </a:r>
            <a:r>
              <a:rPr lang="ko-KR" altLang="en-US" dirty="0" err="1"/>
              <a:t>향상률을</a:t>
            </a:r>
            <a:r>
              <a:rPr lang="ko-KR" altLang="en-US" dirty="0"/>
              <a:t> 점수로 표현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9442E-9DCF-A4C2-8D68-5782C1571DB8}"/>
              </a:ext>
            </a:extLst>
          </p:cNvPr>
          <p:cNvSpPr txBox="1"/>
          <p:nvPr/>
        </p:nvSpPr>
        <p:spPr>
          <a:xfrm>
            <a:off x="842380" y="5393204"/>
            <a:ext cx="6552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Vasilyev, O.,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Dharnidharka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V., &amp; Bohannon, J. (2020). Fill in the BLANC: Human-free quality estimation of document summaries. Proceedings of the First Workshop on Evaluation and Comparison of NLP Systems, 11-20. </a:t>
            </a:r>
            <a:r>
              <a:rPr lang="en-US" altLang="ko-KR" sz="1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preprint arXiv:2002.09836.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7195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2.2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점수의 대표성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B03-40A2-ACD2-0C20-0BEE3FA28149}"/>
              </a:ext>
            </a:extLst>
          </p:cNvPr>
          <p:cNvSpPr txBox="1"/>
          <p:nvPr/>
        </p:nvSpPr>
        <p:spPr>
          <a:xfrm>
            <a:off x="806376" y="1953717"/>
            <a:ext cx="1628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BLANC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C348E7-57C6-5629-ADDA-6BBD78FB6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76" y="2498976"/>
            <a:ext cx="390144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7535" y="261017"/>
            <a:ext cx="9153144" cy="6318504"/>
            <a:chOff x="28575" y="464884"/>
            <a:chExt cx="9153144" cy="6318504"/>
          </a:xfrm>
        </p:grpSpPr>
        <p:pic>
          <p:nvPicPr>
            <p:cNvPr id="1030" name="Picture 6" descr="C:\Users\Administrator\Desktop\인하대학교\05_템플릿\01_작업\확정\01\PNG\01_보드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" y="464884"/>
              <a:ext cx="9153144" cy="6318504"/>
            </a:xfrm>
            <a:prstGeom prst="rect">
              <a:avLst/>
            </a:prstGeom>
            <a:noFill/>
          </p:spPr>
        </p:pic>
        <p:grpSp>
          <p:nvGrpSpPr>
            <p:cNvPr id="14" name="그룹 13"/>
            <p:cNvGrpSpPr/>
            <p:nvPr/>
          </p:nvGrpSpPr>
          <p:grpSpPr>
            <a:xfrm>
              <a:off x="5851533" y="6177777"/>
              <a:ext cx="3000388" cy="304800"/>
              <a:chOff x="5851533" y="6177777"/>
              <a:chExt cx="3000388" cy="304800"/>
            </a:xfrm>
          </p:grpSpPr>
          <p:pic>
            <p:nvPicPr>
              <p:cNvPr id="12" name="Picture 3" descr="C:\Users\Administrator\Desktop\인하대학교\05_템플릿\01_작업\확정\PNG\13_copyright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851533" y="6396852"/>
                <a:ext cx="1838325" cy="47625"/>
              </a:xfrm>
              <a:prstGeom prst="rect">
                <a:avLst/>
              </a:prstGeom>
              <a:noFill/>
            </p:spPr>
          </p:pic>
          <p:pic>
            <p:nvPicPr>
              <p:cNvPr id="13" name="Picture 5" descr="C:\Users\Administrator\Desktop\인하대학교\05_템플릿\01_작업\확정\PNG\12_로고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756546" y="6177777"/>
                <a:ext cx="1095375" cy="304800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3074" name="Picture 2" descr="C:\Users\Administrator\Desktop\인하대학교\05_템플릿\01_작업\확정\01\PNG\0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470" y="634187"/>
            <a:ext cx="8650224" cy="612648"/>
          </a:xfrm>
          <a:prstGeom prst="rect">
            <a:avLst/>
          </a:prstGeom>
          <a:noFill/>
        </p:spPr>
      </p:pic>
      <p:pic>
        <p:nvPicPr>
          <p:cNvPr id="2050" name="Picture 2" descr="C:\Users\Administrator\Desktop\인하대학교\05_템플릿\01_작업\확정\01\PNG\02.png"/>
          <p:cNvPicPr>
            <a:picLocks noChangeAspect="1" noChangeArrowheads="1"/>
          </p:cNvPicPr>
          <p:nvPr/>
        </p:nvPicPr>
        <p:blipFill>
          <a:blip r:embed="rId7"/>
          <a:srcRect t="-140000" b="-140000"/>
          <a:stretch>
            <a:fillRect/>
          </a:stretch>
        </p:blipFill>
        <p:spPr bwMode="auto">
          <a:xfrm>
            <a:off x="479396" y="1800405"/>
            <a:ext cx="8110728" cy="69494"/>
          </a:xfrm>
          <a:prstGeom prst="rect">
            <a:avLst/>
          </a:prstGeom>
          <a:noFill/>
        </p:spPr>
      </p:pic>
      <p:grpSp>
        <p:nvGrpSpPr>
          <p:cNvPr id="10" name="그룹 9"/>
          <p:cNvGrpSpPr/>
          <p:nvPr/>
        </p:nvGrpSpPr>
        <p:grpSpPr>
          <a:xfrm>
            <a:off x="193644" y="777637"/>
            <a:ext cx="3035808" cy="356616"/>
            <a:chOff x="193644" y="777637"/>
            <a:chExt cx="3035808" cy="356616"/>
          </a:xfrm>
        </p:grpSpPr>
        <p:pic>
          <p:nvPicPr>
            <p:cNvPr id="7" name="Picture 11" descr="C:\Users\Administrator\Desktop\인하대학교\05_템플릿\01_작업\확정\01\PNG\03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3644" y="777637"/>
              <a:ext cx="3035808" cy="35661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50834" y="7871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2</a:t>
              </a:r>
              <a:r>
                <a:rPr lang="ko-KR" altLang="en-US" sz="1600" b="1" i="1" dirty="0">
                  <a:solidFill>
                    <a:schemeClr val="bg1"/>
                  </a:solidFill>
                  <a:latin typeface="나눔명조 ExtraBold" pitchFamily="18" charset="-127"/>
                  <a:ea typeface="나눔명조 ExtraBold" pitchFamily="18" charset="-127"/>
                </a:rPr>
                <a:t>조 진행 현황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65148" y="1358092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3.1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결과</a:t>
            </a:r>
            <a:r>
              <a:rPr lang="en-US" altLang="ko-KR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 b="1" dirty="0">
                <a:solidFill>
                  <a:srgbClr val="5C431E"/>
                </a:solidFill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F41AD-8912-754E-10A2-E17DB21F797A}"/>
              </a:ext>
            </a:extLst>
          </p:cNvPr>
          <p:cNvSpPr txBox="1"/>
          <p:nvPr/>
        </p:nvSpPr>
        <p:spPr>
          <a:xfrm>
            <a:off x="761859" y="5716891"/>
            <a:ext cx="6905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DD6-B59F-21A3-89E4-F441A7C79F58}"/>
              </a:ext>
            </a:extLst>
          </p:cNvPr>
          <p:cNvSpPr txBox="1"/>
          <p:nvPr/>
        </p:nvSpPr>
        <p:spPr>
          <a:xfrm>
            <a:off x="806376" y="2138383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점수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883209B-7B68-F747-422E-719F6589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89462"/>
              </p:ext>
            </p:extLst>
          </p:nvPr>
        </p:nvGraphicFramePr>
        <p:xfrm>
          <a:off x="1132921" y="2819943"/>
          <a:ext cx="529007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79">
                  <a:extLst>
                    <a:ext uri="{9D8B030D-6E8A-4147-A177-3AD203B41FA5}">
                      <a16:colId xmlns:a16="http://schemas.microsoft.com/office/drawing/2014/main" val="1174316769"/>
                    </a:ext>
                  </a:extLst>
                </a:gridCol>
                <a:gridCol w="3963500">
                  <a:extLst>
                    <a:ext uri="{9D8B030D-6E8A-4147-A177-3AD203B41FA5}">
                      <a16:colId xmlns:a16="http://schemas.microsoft.com/office/drawing/2014/main" val="3473792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BLANC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6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History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0.5766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Fs_drama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0.4045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8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fm_drama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2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4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C_event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6365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culture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933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8B08"/>
                          </a:solidFill>
                        </a:rPr>
                        <a:t>average</a:t>
                      </a:r>
                      <a:endParaRPr lang="ko-KR" altLang="en-US" dirty="0">
                        <a:solidFill>
                          <a:srgbClr val="C08B0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8B08"/>
                          </a:solidFill>
                        </a:rPr>
                        <a:t>0.4132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2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3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BDE9FA"/>
            </a:gs>
            <a:gs pos="100000">
              <a:srgbClr val="53A3D5"/>
            </a:gs>
            <a:gs pos="100000">
              <a:srgbClr val="E6B6FC"/>
            </a:gs>
          </a:gsLst>
          <a:lin ang="5400000" scaled="1"/>
        </a:gradFill>
        <a:ln w="12700">
          <a:solidFill>
            <a:srgbClr val="4780A3"/>
          </a:solidFill>
        </a:ln>
        <a:effectLst>
          <a:outerShdw blurRad="63500" sx="102000" sy="102000" algn="ctr" rotWithShape="0">
            <a:prstClr val="black">
              <a:alpha val="2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786</Words>
  <Application>Microsoft Office PowerPoint</Application>
  <PresentationFormat>사용자 지정</PresentationFormat>
  <Paragraphs>116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Söhne</vt:lpstr>
      <vt:lpstr>나눔고딕</vt:lpstr>
      <vt:lpstr>나눔명조</vt:lpstr>
      <vt:lpstr>나눔명조 ExtraBold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신 원철</cp:lastModifiedBy>
  <cp:revision>135</cp:revision>
  <dcterms:created xsi:type="dcterms:W3CDTF">2013-02-06T12:21:29Z</dcterms:created>
  <dcterms:modified xsi:type="dcterms:W3CDTF">2023-05-29T01:56:05Z</dcterms:modified>
</cp:coreProperties>
</file>