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76" r:id="rId2"/>
    <p:sldId id="268" r:id="rId3"/>
    <p:sldId id="269" r:id="rId4"/>
    <p:sldId id="277" r:id="rId5"/>
    <p:sldId id="278" r:id="rId6"/>
    <p:sldId id="271" r:id="rId7"/>
    <p:sldId id="280" r:id="rId8"/>
    <p:sldId id="282" r:id="rId9"/>
    <p:sldId id="283" r:id="rId10"/>
    <p:sldId id="284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0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뉴스 음성에서 화자 분리 후 대본</a:t>
            </a:r>
            <a:r>
              <a:rPr lang="en-US" altLang="ko-KR" dirty="0"/>
              <a:t>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기반으로 화자 별 중요도 측정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중요도를 사용하여 요약문 품질 개선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문장 별 중요도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B12E5-D1DF-DA0E-F3B7-B2919548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4" y="2187865"/>
            <a:ext cx="3791112" cy="2270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92C11-A005-2C94-7E1F-75B676541FBD}"/>
              </a:ext>
            </a:extLst>
          </p:cNvPr>
          <p:cNvSpPr txBox="1"/>
          <p:nvPr/>
        </p:nvSpPr>
        <p:spPr>
          <a:xfrm>
            <a:off x="4450394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44745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3" y="980728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" y="2490305"/>
            <a:ext cx="8306232" cy="16349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" y="4656788"/>
            <a:ext cx="7761724" cy="7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2842221"/>
            <a:ext cx="8712968" cy="62779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446</Words>
  <Application>Microsoft Office PowerPoint</Application>
  <PresentationFormat>화면 슬라이드 쇼(4:3)</PresentationFormat>
  <Paragraphs>75</Paragraphs>
  <Slides>14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Contributions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7</cp:revision>
  <dcterms:created xsi:type="dcterms:W3CDTF">2014-09-11T07:06:19Z</dcterms:created>
  <dcterms:modified xsi:type="dcterms:W3CDTF">2023-05-11T08:12:11Z</dcterms:modified>
</cp:coreProperties>
</file>