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9" r:id="rId4"/>
    <p:sldId id="290" r:id="rId5"/>
    <p:sldId id="293" r:id="rId6"/>
    <p:sldId id="297" r:id="rId7"/>
    <p:sldId id="298" r:id="rId8"/>
    <p:sldId id="299" r:id="rId9"/>
    <p:sldId id="300" r:id="rId10"/>
    <p:sldId id="301" r:id="rId11"/>
    <p:sldId id="296" r:id="rId12"/>
    <p:sldId id="302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>
        <p:scale>
          <a:sx n="75" d="100"/>
          <a:sy n="75" d="100"/>
        </p:scale>
        <p:origin x="1771" y="-32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99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A6544-0ACA-F0AE-4C23-5417FD6830D2}"/>
              </a:ext>
            </a:extLst>
          </p:cNvPr>
          <p:cNvSpPr txBox="1"/>
          <p:nvPr/>
        </p:nvSpPr>
        <p:spPr>
          <a:xfrm>
            <a:off x="1109456" y="2628181"/>
            <a:ext cx="567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한 음성 구간의 최소 길이 </a:t>
            </a:r>
            <a:r>
              <a:rPr lang="en-US" altLang="ko-KR" dirty="0"/>
              <a:t>0.5s, </a:t>
            </a:r>
            <a:r>
              <a:rPr lang="ko-KR" altLang="en-US" dirty="0"/>
              <a:t>최대 길이 </a:t>
            </a:r>
            <a:r>
              <a:rPr lang="en-US" altLang="ko-KR" dirty="0"/>
              <a:t>10s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묶음 기준</a:t>
            </a:r>
            <a:r>
              <a:rPr lang="en-US" altLang="ko-KR" dirty="0"/>
              <a:t>: -50dBFS / 700ms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3Mixed dataset</a:t>
            </a:r>
            <a:r>
              <a:rPr lang="ko-KR" altLang="en-US" dirty="0"/>
              <a:t>으로 학습된 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4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5061A-B7D8-CA9D-75A6-15AAA5BA10D0}"/>
              </a:ext>
            </a:extLst>
          </p:cNvPr>
          <p:cNvSpPr txBox="1"/>
          <p:nvPr/>
        </p:nvSpPr>
        <p:spPr>
          <a:xfrm>
            <a:off x="1137133" y="5148461"/>
            <a:ext cx="578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539" y="2697333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633539" y="5407583"/>
            <a:ext cx="4724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https://huggingface.co/speechbrain/sepformer-libri3mix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General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하지 못한 화자 분리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상황에서만 사용 가능한 시스템 보다 일반적인 상황에서 사용 가능한 시스템을 목표로 해야함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하지 않는 모델과 성능 비교 불필요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구간 분리 시 시간 제한</a:t>
            </a:r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CD5AA9A9-1DEE-C65D-E9B0-ED1E96B7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749567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3965C0-C632-A7CA-0C83-D62E0CC40658}"/>
              </a:ext>
            </a:extLst>
          </p:cNvPr>
          <p:cNvSpPr txBox="1"/>
          <p:nvPr/>
        </p:nvSpPr>
        <p:spPr>
          <a:xfrm>
            <a:off x="1144376" y="375292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0E0F6-82F3-96BB-5B65-098E59FE5F68}"/>
              </a:ext>
            </a:extLst>
          </p:cNvPr>
          <p:cNvSpPr txBox="1"/>
          <p:nvPr/>
        </p:nvSpPr>
        <p:spPr>
          <a:xfrm>
            <a:off x="1532377" y="3752920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mixed dataset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으로 학습된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95E8B-12D1-ECE6-E97A-AEE129847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2258219"/>
            <a:ext cx="7419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VAD</a:t>
            </a:r>
            <a:r>
              <a:rPr lang="ko-KR" altLang="en-US" dirty="0"/>
              <a:t>알고리즘 만으로 음성 분리 시 음성 신호의 구간이 길어 질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음성 신호 구간 내에 화자의 수가 증가할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별로 필요한 </a:t>
            </a:r>
            <a:r>
              <a:rPr lang="en-US" altLang="ko-KR" dirty="0" err="1"/>
              <a:t>Gpu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가 상이해 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2658D-4CF7-9FFD-EE69-3F76934EB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75" y="2803359"/>
            <a:ext cx="7524968" cy="14308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240DE5-70C3-99A0-4A34-B2749D2003D9}"/>
              </a:ext>
            </a:extLst>
          </p:cNvPr>
          <p:cNvSpPr/>
          <p:nvPr/>
        </p:nvSpPr>
        <p:spPr>
          <a:xfrm>
            <a:off x="2995199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073568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E69CE-DE6C-FBD6-92EC-013B4BFFEC68}"/>
              </a:ext>
            </a:extLst>
          </p:cNvPr>
          <p:cNvSpPr/>
          <p:nvPr/>
        </p:nvSpPr>
        <p:spPr>
          <a:xfrm>
            <a:off x="4896690" y="3048126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250075-6C70-EC6D-9F59-761F07C6E9FE}"/>
              </a:ext>
            </a:extLst>
          </p:cNvPr>
          <p:cNvSpPr/>
          <p:nvPr/>
        </p:nvSpPr>
        <p:spPr>
          <a:xfrm>
            <a:off x="6783747" y="3052323"/>
            <a:ext cx="1007406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09546A-5E44-9BAA-AA4D-AB8BD8C692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27" y="2856614"/>
            <a:ext cx="1744665" cy="16227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BE3EF0-0846-DEC1-39D6-1B14EF638D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8" y="2794303"/>
            <a:ext cx="1744665" cy="16227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146669" y="3209642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D888614-10FA-3C67-0F7E-8947A115A685}"/>
              </a:ext>
            </a:extLst>
          </p:cNvPr>
          <p:cNvSpPr/>
          <p:nvPr/>
        </p:nvSpPr>
        <p:spPr>
          <a:xfrm>
            <a:off x="3929926" y="3019568"/>
            <a:ext cx="1161667" cy="57606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2BC2-9DD2-9D37-16A5-94969B1BE542}"/>
              </a:ext>
            </a:extLst>
          </p:cNvPr>
          <p:cNvSpPr txBox="1"/>
          <p:nvPr/>
        </p:nvSpPr>
        <p:spPr>
          <a:xfrm>
            <a:off x="3442563" y="36879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speech separation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335</Words>
  <Application>Microsoft Office PowerPoint</Application>
  <PresentationFormat>사용자 지정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AppleSDGothicNeo</vt:lpstr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115</cp:revision>
  <dcterms:created xsi:type="dcterms:W3CDTF">2013-02-06T12:21:29Z</dcterms:created>
  <dcterms:modified xsi:type="dcterms:W3CDTF">2023-03-08T12:33:26Z</dcterms:modified>
</cp:coreProperties>
</file>