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331" r:id="rId4"/>
    <p:sldId id="344" r:id="rId5"/>
    <p:sldId id="337" r:id="rId6"/>
    <p:sldId id="338" r:id="rId7"/>
    <p:sldId id="343" r:id="rId8"/>
    <p:sldId id="341" r:id="rId9"/>
  </p:sldIdLst>
  <p:sldSz cx="9245600" cy="68405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8B08"/>
    <a:srgbClr val="969696"/>
    <a:srgbClr val="B2B2B2"/>
    <a:srgbClr val="DDDDDD"/>
    <a:srgbClr val="8C4EA2"/>
    <a:srgbClr val="4F2F68"/>
    <a:srgbClr val="6600CC"/>
    <a:srgbClr val="404F21"/>
    <a:srgbClr val="A3CD5A"/>
    <a:srgbClr val="CAE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0E98A6-E71C-477A-B5EC-74851BC4570A}" v="22" dt="2023-06-09T07:17:53.738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2" autoAdjust="0"/>
    <p:restoredTop sz="69212" autoAdjust="0"/>
  </p:normalViewPr>
  <p:slideViewPr>
    <p:cSldViewPr>
      <p:cViewPr varScale="1">
        <p:scale>
          <a:sx n="113" d="100"/>
          <a:sy n="113" d="100"/>
        </p:scale>
        <p:origin x="3348" y="96"/>
      </p:cViewPr>
      <p:guideLst>
        <p:guide orient="horz" pos="2155"/>
        <p:guide pos="2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yeonhee na" userId="2242f2e4400e4392" providerId="LiveId" clId="{DD0E98A6-E71C-477A-B5EC-74851BC4570A}"/>
    <pc:docChg chg="undo custSel addSld delSld modSld">
      <pc:chgData name="hyeonhee na" userId="2242f2e4400e4392" providerId="LiveId" clId="{DD0E98A6-E71C-477A-B5EC-74851BC4570A}" dt="2023-06-09T07:22:30.987" v="3542" actId="20577"/>
      <pc:docMkLst>
        <pc:docMk/>
      </pc:docMkLst>
      <pc:sldChg chg="addSp delSp modSp mod modNotesTx">
        <pc:chgData name="hyeonhee na" userId="2242f2e4400e4392" providerId="LiveId" clId="{DD0E98A6-E71C-477A-B5EC-74851BC4570A}" dt="2023-06-09T06:18:03.040" v="383" actId="20577"/>
        <pc:sldMkLst>
          <pc:docMk/>
          <pc:sldMk cId="0" sldId="259"/>
        </pc:sldMkLst>
        <pc:spChg chg="del mod">
          <ac:chgData name="hyeonhee na" userId="2242f2e4400e4392" providerId="LiveId" clId="{DD0E98A6-E71C-477A-B5EC-74851BC4570A}" dt="2023-06-09T06:17:48.315" v="358"/>
          <ac:spMkLst>
            <pc:docMk/>
            <pc:sldMk cId="0" sldId="259"/>
            <ac:spMk id="5" creationId="{D26FDFEE-881B-75A6-6648-D737EAA89D59}"/>
          </ac:spMkLst>
        </pc:spChg>
        <pc:spChg chg="mod">
          <ac:chgData name="hyeonhee na" userId="2242f2e4400e4392" providerId="LiveId" clId="{DD0E98A6-E71C-477A-B5EC-74851BC4570A}" dt="2023-06-09T06:17:39.057" v="343" actId="1076"/>
          <ac:spMkLst>
            <pc:docMk/>
            <pc:sldMk cId="0" sldId="259"/>
            <ac:spMk id="17" creationId="{03348D80-FE7D-01C9-A960-A80307D7FEE2}"/>
          </ac:spMkLst>
        </pc:spChg>
        <pc:spChg chg="mod">
          <ac:chgData name="hyeonhee na" userId="2242f2e4400e4392" providerId="LiveId" clId="{DD0E98A6-E71C-477A-B5EC-74851BC4570A}" dt="2023-06-09T06:18:03.040" v="383" actId="20577"/>
          <ac:spMkLst>
            <pc:docMk/>
            <pc:sldMk cId="0" sldId="259"/>
            <ac:spMk id="19" creationId="{4B1C32E0-5C8D-3F7F-9E9B-2DEE25DA672A}"/>
          </ac:spMkLst>
        </pc:spChg>
        <pc:spChg chg="add mod">
          <ac:chgData name="hyeonhee na" userId="2242f2e4400e4392" providerId="LiveId" clId="{DD0E98A6-E71C-477A-B5EC-74851BC4570A}" dt="2023-06-09T06:17:12.739" v="335" actId="1076"/>
          <ac:spMkLst>
            <pc:docMk/>
            <pc:sldMk cId="0" sldId="259"/>
            <ac:spMk id="20" creationId="{79E6160E-DCE1-19E1-AC84-0B6FAC2A0E79}"/>
          </ac:spMkLst>
        </pc:spChg>
        <pc:spChg chg="add mod">
          <ac:chgData name="hyeonhee na" userId="2242f2e4400e4392" providerId="LiveId" clId="{DD0E98A6-E71C-477A-B5EC-74851BC4570A}" dt="2023-06-09T06:17:36.133" v="342" actId="1076"/>
          <ac:spMkLst>
            <pc:docMk/>
            <pc:sldMk cId="0" sldId="259"/>
            <ac:spMk id="22" creationId="{C2A900B3-2BAC-2093-3413-C45E45C73EBC}"/>
          </ac:spMkLst>
        </pc:spChg>
        <pc:spChg chg="add del mod">
          <ac:chgData name="hyeonhee na" userId="2242f2e4400e4392" providerId="LiveId" clId="{DD0E98A6-E71C-477A-B5EC-74851BC4570A}" dt="2023-06-09T06:17:48.304" v="356" actId="478"/>
          <ac:spMkLst>
            <pc:docMk/>
            <pc:sldMk cId="0" sldId="259"/>
            <ac:spMk id="23" creationId="{97F28EBC-C2A4-8EB2-7912-0173A44B2F90}"/>
          </ac:spMkLst>
        </pc:spChg>
        <pc:spChg chg="add mod">
          <ac:chgData name="hyeonhee na" userId="2242f2e4400e4392" providerId="LiveId" clId="{DD0E98A6-E71C-477A-B5EC-74851BC4570A}" dt="2023-06-09T06:17:59.506" v="382" actId="20577"/>
          <ac:spMkLst>
            <pc:docMk/>
            <pc:sldMk cId="0" sldId="259"/>
            <ac:spMk id="25" creationId="{30220D96-D804-212E-FB7F-677DFB983455}"/>
          </ac:spMkLst>
        </pc:spChg>
        <pc:picChg chg="add del mod">
          <ac:chgData name="hyeonhee na" userId="2242f2e4400e4392" providerId="LiveId" clId="{DD0E98A6-E71C-477A-B5EC-74851BC4570A}" dt="2023-06-09T06:16:20.689" v="321" actId="478"/>
          <ac:picMkLst>
            <pc:docMk/>
            <pc:sldMk cId="0" sldId="259"/>
            <ac:picMk id="3" creationId="{E4377C99-ED74-862A-4A5A-1C4DB30DEAA4}"/>
          </ac:picMkLst>
        </pc:picChg>
        <pc:picChg chg="mod">
          <ac:chgData name="hyeonhee na" userId="2242f2e4400e4392" providerId="LiveId" clId="{DD0E98A6-E71C-477A-B5EC-74851BC4570A}" dt="2023-06-09T06:17:32.666" v="341" actId="1076"/>
          <ac:picMkLst>
            <pc:docMk/>
            <pc:sldMk cId="0" sldId="259"/>
            <ac:picMk id="4" creationId="{8C25269D-66CB-745D-0AB7-EE30E882DBA6}"/>
          </ac:picMkLst>
        </pc:picChg>
        <pc:picChg chg="add mod">
          <ac:chgData name="hyeonhee na" userId="2242f2e4400e4392" providerId="LiveId" clId="{DD0E98A6-E71C-477A-B5EC-74851BC4570A}" dt="2023-06-09T06:16:28.126" v="324" actId="1076"/>
          <ac:picMkLst>
            <pc:docMk/>
            <pc:sldMk cId="0" sldId="259"/>
            <ac:picMk id="16" creationId="{F204A625-01CC-0461-77A7-FDB3BD96D259}"/>
          </ac:picMkLst>
        </pc:picChg>
      </pc:sldChg>
      <pc:sldChg chg="addSp delSp modSp mod modNotesTx">
        <pc:chgData name="hyeonhee na" userId="2242f2e4400e4392" providerId="LiveId" clId="{DD0E98A6-E71C-477A-B5EC-74851BC4570A}" dt="2023-06-09T07:15:09.516" v="3103" actId="20577"/>
        <pc:sldMkLst>
          <pc:docMk/>
          <pc:sldMk cId="4031489295" sldId="331"/>
        </pc:sldMkLst>
        <pc:spChg chg="del">
          <ac:chgData name="hyeonhee na" userId="2242f2e4400e4392" providerId="LiveId" clId="{DD0E98A6-E71C-477A-B5EC-74851BC4570A}" dt="2023-06-09T06:20:26.441" v="409" actId="478"/>
          <ac:spMkLst>
            <pc:docMk/>
            <pc:sldMk cId="4031489295" sldId="331"/>
            <ac:spMk id="2" creationId="{3975EB03-40A2-ACD2-0C20-0BEE3FA28149}"/>
          </ac:spMkLst>
        </pc:spChg>
        <pc:spChg chg="mod">
          <ac:chgData name="hyeonhee na" userId="2242f2e4400e4392" providerId="LiveId" clId="{DD0E98A6-E71C-477A-B5EC-74851BC4570A}" dt="2023-06-09T06:35:44.079" v="1328" actId="1076"/>
          <ac:spMkLst>
            <pc:docMk/>
            <pc:sldMk cId="4031489295" sldId="331"/>
            <ac:spMk id="5" creationId="{0666CDD6-B59F-21A3-89E4-F441A7C79F58}"/>
          </ac:spMkLst>
        </pc:spChg>
        <pc:spChg chg="add del mod">
          <ac:chgData name="hyeonhee na" userId="2242f2e4400e4392" providerId="LiveId" clId="{DD0E98A6-E71C-477A-B5EC-74851BC4570A}" dt="2023-06-09T06:23:22.101" v="700"/>
          <ac:spMkLst>
            <pc:docMk/>
            <pc:sldMk cId="4031489295" sldId="331"/>
            <ac:spMk id="6" creationId="{AC3685C3-09BC-8ECE-4203-CEAE4917BFFF}"/>
          </ac:spMkLst>
        </pc:spChg>
        <pc:spChg chg="mod">
          <ac:chgData name="hyeonhee na" userId="2242f2e4400e4392" providerId="LiveId" clId="{DD0E98A6-E71C-477A-B5EC-74851BC4570A}" dt="2023-06-09T06:36:36.327" v="1338" actId="20577"/>
          <ac:spMkLst>
            <pc:docMk/>
            <pc:sldMk cId="4031489295" sldId="331"/>
            <ac:spMk id="11" creationId="{00000000-0000-0000-0000-000000000000}"/>
          </ac:spMkLst>
        </pc:spChg>
        <pc:spChg chg="add mod">
          <ac:chgData name="hyeonhee na" userId="2242f2e4400e4392" providerId="LiveId" clId="{DD0E98A6-E71C-477A-B5EC-74851BC4570A}" dt="2023-06-09T06:36:55.215" v="1354" actId="1076"/>
          <ac:spMkLst>
            <pc:docMk/>
            <pc:sldMk cId="4031489295" sldId="331"/>
            <ac:spMk id="18" creationId="{DBD08E0A-63D8-C974-6D3C-F7003558ABD6}"/>
          </ac:spMkLst>
        </pc:spChg>
        <pc:spChg chg="add mod">
          <ac:chgData name="hyeonhee na" userId="2242f2e4400e4392" providerId="LiveId" clId="{DD0E98A6-E71C-477A-B5EC-74851BC4570A}" dt="2023-06-09T06:36:08.586" v="1333" actId="1076"/>
          <ac:spMkLst>
            <pc:docMk/>
            <pc:sldMk cId="4031489295" sldId="331"/>
            <ac:spMk id="20" creationId="{88F672C7-602E-FB92-200B-B23444DDCB23}"/>
          </ac:spMkLst>
        </pc:spChg>
        <pc:picChg chg="add del mod">
          <ac:chgData name="hyeonhee na" userId="2242f2e4400e4392" providerId="LiveId" clId="{DD0E98A6-E71C-477A-B5EC-74851BC4570A}" dt="2023-06-09T06:23:22.100" v="698" actId="478"/>
          <ac:picMkLst>
            <pc:docMk/>
            <pc:sldMk cId="4031489295" sldId="331"/>
            <ac:picMk id="4" creationId="{1AB3D6DF-0299-D8F4-4F30-4380EFDBA9CF}"/>
          </ac:picMkLst>
        </pc:picChg>
        <pc:picChg chg="add mod">
          <ac:chgData name="hyeonhee na" userId="2242f2e4400e4392" providerId="LiveId" clId="{DD0E98A6-E71C-477A-B5EC-74851BC4570A}" dt="2023-06-09T06:36:10.614" v="1334" actId="1076"/>
          <ac:picMkLst>
            <pc:docMk/>
            <pc:sldMk cId="4031489295" sldId="331"/>
            <ac:picMk id="16" creationId="{89AE8DC5-5145-F5AF-A567-96B562CD61CC}"/>
          </ac:picMkLst>
        </pc:picChg>
        <pc:picChg chg="del">
          <ac:chgData name="hyeonhee na" userId="2242f2e4400e4392" providerId="LiveId" clId="{DD0E98A6-E71C-477A-B5EC-74851BC4570A}" dt="2023-06-09T06:19:56.701" v="408" actId="478"/>
          <ac:picMkLst>
            <pc:docMk/>
            <pc:sldMk cId="4031489295" sldId="331"/>
            <ac:picMk id="19" creationId="{F126B3A0-A95D-59BC-559C-41D784BB81BE}"/>
          </ac:picMkLst>
        </pc:picChg>
      </pc:sldChg>
      <pc:sldChg chg="del">
        <pc:chgData name="hyeonhee na" userId="2242f2e4400e4392" providerId="LiveId" clId="{DD0E98A6-E71C-477A-B5EC-74851BC4570A}" dt="2023-06-09T07:06:19.821" v="2726" actId="47"/>
        <pc:sldMkLst>
          <pc:docMk/>
          <pc:sldMk cId="2539699528" sldId="333"/>
        </pc:sldMkLst>
      </pc:sldChg>
      <pc:sldChg chg="addSp delSp modSp mod modNotesTx">
        <pc:chgData name="hyeonhee na" userId="2242f2e4400e4392" providerId="LiveId" clId="{DD0E98A6-E71C-477A-B5EC-74851BC4570A}" dt="2023-06-09T06:36:39.466" v="1340" actId="20577"/>
        <pc:sldMkLst>
          <pc:docMk/>
          <pc:sldMk cId="3671953791" sldId="337"/>
        </pc:sldMkLst>
        <pc:spChg chg="del mod">
          <ac:chgData name="hyeonhee na" userId="2242f2e4400e4392" providerId="LiveId" clId="{DD0E98A6-E71C-477A-B5EC-74851BC4570A}" dt="2023-06-09T06:26:53.753" v="823"/>
          <ac:spMkLst>
            <pc:docMk/>
            <pc:sldMk cId="3671953791" sldId="337"/>
            <ac:spMk id="2" creationId="{3975EB03-40A2-ACD2-0C20-0BEE3FA28149}"/>
          </ac:spMkLst>
        </pc:spChg>
        <pc:spChg chg="del mod">
          <ac:chgData name="hyeonhee na" userId="2242f2e4400e4392" providerId="LiveId" clId="{DD0E98A6-E71C-477A-B5EC-74851BC4570A}" dt="2023-06-09T06:26:53.754" v="825"/>
          <ac:spMkLst>
            <pc:docMk/>
            <pc:sldMk cId="3671953791" sldId="337"/>
            <ac:spMk id="4" creationId="{7FF56C0F-E567-2B11-BACD-D896603CB522}"/>
          </ac:spMkLst>
        </pc:spChg>
        <pc:spChg chg="mod">
          <ac:chgData name="hyeonhee na" userId="2242f2e4400e4392" providerId="LiveId" clId="{DD0E98A6-E71C-477A-B5EC-74851BC4570A}" dt="2023-06-09T06:36:39.466" v="1340" actId="20577"/>
          <ac:spMkLst>
            <pc:docMk/>
            <pc:sldMk cId="3671953791" sldId="337"/>
            <ac:spMk id="11" creationId="{00000000-0000-0000-0000-000000000000}"/>
          </ac:spMkLst>
        </pc:spChg>
        <pc:spChg chg="del mod">
          <ac:chgData name="hyeonhee na" userId="2242f2e4400e4392" providerId="LiveId" clId="{DD0E98A6-E71C-477A-B5EC-74851BC4570A}" dt="2023-06-09T06:26:53.753" v="821" actId="478"/>
          <ac:spMkLst>
            <pc:docMk/>
            <pc:sldMk cId="3671953791" sldId="337"/>
            <ac:spMk id="16" creationId="{A1D9442E-9DCF-A4C2-8D68-5782C1571DB8}"/>
          </ac:spMkLst>
        </pc:spChg>
        <pc:spChg chg="add del">
          <ac:chgData name="hyeonhee na" userId="2242f2e4400e4392" providerId="LiveId" clId="{DD0E98A6-E71C-477A-B5EC-74851BC4570A}" dt="2023-06-09T06:27:31.792" v="827" actId="22"/>
          <ac:spMkLst>
            <pc:docMk/>
            <pc:sldMk cId="3671953791" sldId="337"/>
            <ac:spMk id="17" creationId="{75E55287-E1C3-7A7F-916A-83059C9D207F}"/>
          </ac:spMkLst>
        </pc:spChg>
        <pc:spChg chg="add mod">
          <ac:chgData name="hyeonhee na" userId="2242f2e4400e4392" providerId="LiveId" clId="{DD0E98A6-E71C-477A-B5EC-74851BC4570A}" dt="2023-06-09T06:33:35.927" v="1166" actId="1076"/>
          <ac:spMkLst>
            <pc:docMk/>
            <pc:sldMk cId="3671953791" sldId="337"/>
            <ac:spMk id="19" creationId="{F4643B4B-7310-322B-C0DD-2163EFDD28EE}"/>
          </ac:spMkLst>
        </pc:spChg>
        <pc:spChg chg="add mod">
          <ac:chgData name="hyeonhee na" userId="2242f2e4400e4392" providerId="LiveId" clId="{DD0E98A6-E71C-477A-B5EC-74851BC4570A}" dt="2023-06-09T06:33:29.729" v="1164" actId="14100"/>
          <ac:spMkLst>
            <pc:docMk/>
            <pc:sldMk cId="3671953791" sldId="337"/>
            <ac:spMk id="20" creationId="{22E9AF13-B6C9-34DC-E24A-55F047EECFD7}"/>
          </ac:spMkLst>
        </pc:spChg>
        <pc:spChg chg="add mod">
          <ac:chgData name="hyeonhee na" userId="2242f2e4400e4392" providerId="LiveId" clId="{DD0E98A6-E71C-477A-B5EC-74851BC4570A}" dt="2023-06-09T06:36:15.301" v="1335" actId="113"/>
          <ac:spMkLst>
            <pc:docMk/>
            <pc:sldMk cId="3671953791" sldId="337"/>
            <ac:spMk id="21" creationId="{518A5D06-88CB-EA89-25B6-F9F86FA013FF}"/>
          </ac:spMkLst>
        </pc:spChg>
        <pc:spChg chg="add mod">
          <ac:chgData name="hyeonhee na" userId="2242f2e4400e4392" providerId="LiveId" clId="{DD0E98A6-E71C-477A-B5EC-74851BC4570A}" dt="2023-06-09T06:36:19.800" v="1336" actId="113"/>
          <ac:spMkLst>
            <pc:docMk/>
            <pc:sldMk cId="3671953791" sldId="337"/>
            <ac:spMk id="22" creationId="{283640A2-86D5-5A52-7F34-9BDDDD790346}"/>
          </ac:spMkLst>
        </pc:spChg>
        <pc:picChg chg="del">
          <ac:chgData name="hyeonhee na" userId="2242f2e4400e4392" providerId="LiveId" clId="{DD0E98A6-E71C-477A-B5EC-74851BC4570A}" dt="2023-06-09T06:26:44.788" v="815" actId="478"/>
          <ac:picMkLst>
            <pc:docMk/>
            <pc:sldMk cId="3671953791" sldId="337"/>
            <ac:picMk id="6" creationId="{7DC14F37-5EE9-085E-1DA1-88BEE48FA205}"/>
          </ac:picMkLst>
        </pc:picChg>
      </pc:sldChg>
      <pc:sldChg chg="addSp delSp modSp mod modNotesTx">
        <pc:chgData name="hyeonhee na" userId="2242f2e4400e4392" providerId="LiveId" clId="{DD0E98A6-E71C-477A-B5EC-74851BC4570A}" dt="2023-06-09T07:22:30.987" v="3542" actId="20577"/>
        <pc:sldMkLst>
          <pc:docMk/>
          <pc:sldMk cId="2143594925" sldId="338"/>
        </pc:sldMkLst>
        <pc:spChg chg="del mod">
          <ac:chgData name="hyeonhee na" userId="2242f2e4400e4392" providerId="LiveId" clId="{DD0E98A6-E71C-477A-B5EC-74851BC4570A}" dt="2023-06-09T06:36:47.695" v="1346"/>
          <ac:spMkLst>
            <pc:docMk/>
            <pc:sldMk cId="2143594925" sldId="338"/>
            <ac:spMk id="2" creationId="{3975EB03-40A2-ACD2-0C20-0BEE3FA28149}"/>
          </ac:spMkLst>
        </pc:spChg>
        <pc:spChg chg="del mod">
          <ac:chgData name="hyeonhee na" userId="2242f2e4400e4392" providerId="LiveId" clId="{DD0E98A6-E71C-477A-B5EC-74851BC4570A}" dt="2023-06-09T06:36:47.696" v="1348"/>
          <ac:spMkLst>
            <pc:docMk/>
            <pc:sldMk cId="2143594925" sldId="338"/>
            <ac:spMk id="4" creationId="{7FF56C0F-E567-2B11-BACD-D896603CB522}"/>
          </ac:spMkLst>
        </pc:spChg>
        <pc:spChg chg="add del mod">
          <ac:chgData name="hyeonhee na" userId="2242f2e4400e4392" providerId="LiveId" clId="{DD0E98A6-E71C-477A-B5EC-74851BC4570A}" dt="2023-06-09T07:13:48.499" v="3075"/>
          <ac:spMkLst>
            <pc:docMk/>
            <pc:sldMk cId="2143594925" sldId="338"/>
            <ac:spMk id="9" creationId="{F0C3E211-A6C8-ADE4-A948-045DEA6B8C93}"/>
          </ac:spMkLst>
        </pc:spChg>
        <pc:spChg chg="mod">
          <ac:chgData name="hyeonhee na" userId="2242f2e4400e4392" providerId="LiveId" clId="{DD0E98A6-E71C-477A-B5EC-74851BC4570A}" dt="2023-06-09T07:16:55.361" v="3153" actId="20577"/>
          <ac:spMkLst>
            <pc:docMk/>
            <pc:sldMk cId="2143594925" sldId="338"/>
            <ac:spMk id="11" creationId="{00000000-0000-0000-0000-000000000000}"/>
          </ac:spMkLst>
        </pc:spChg>
        <pc:spChg chg="del mod">
          <ac:chgData name="hyeonhee na" userId="2242f2e4400e4392" providerId="LiveId" clId="{DD0E98A6-E71C-477A-B5EC-74851BC4570A}" dt="2023-06-09T06:36:51.205" v="1351"/>
          <ac:spMkLst>
            <pc:docMk/>
            <pc:sldMk cId="2143594925" sldId="338"/>
            <ac:spMk id="16" creationId="{A1D9442E-9DCF-A4C2-8D68-5782C1571DB8}"/>
          </ac:spMkLst>
        </pc:spChg>
        <pc:spChg chg="add del mod">
          <ac:chgData name="hyeonhee na" userId="2242f2e4400e4392" providerId="LiveId" clId="{DD0E98A6-E71C-477A-B5EC-74851BC4570A}" dt="2023-06-09T07:14:23.408" v="3077"/>
          <ac:spMkLst>
            <pc:docMk/>
            <pc:sldMk cId="2143594925" sldId="338"/>
            <ac:spMk id="18" creationId="{BEE853B1-5BA1-EEEF-97E4-C7F3F5E61924}"/>
          </ac:spMkLst>
        </pc:spChg>
        <pc:spChg chg="add mod">
          <ac:chgData name="hyeonhee na" userId="2242f2e4400e4392" providerId="LiveId" clId="{DD0E98A6-E71C-477A-B5EC-74851BC4570A}" dt="2023-06-09T07:15:43.590" v="3106" actId="20577"/>
          <ac:spMkLst>
            <pc:docMk/>
            <pc:sldMk cId="2143594925" sldId="338"/>
            <ac:spMk id="21" creationId="{11EA560F-A601-1607-F928-5F6D583BCD8C}"/>
          </ac:spMkLst>
        </pc:spChg>
        <pc:picChg chg="del">
          <ac:chgData name="hyeonhee na" userId="2242f2e4400e4392" providerId="LiveId" clId="{DD0E98A6-E71C-477A-B5EC-74851BC4570A}" dt="2023-06-09T06:36:43.031" v="1341" actId="478"/>
          <ac:picMkLst>
            <pc:docMk/>
            <pc:sldMk cId="2143594925" sldId="338"/>
            <ac:picMk id="17" creationId="{61E3B180-E28D-6FEE-B865-05776A6B7726}"/>
          </ac:picMkLst>
        </pc:picChg>
        <pc:picChg chg="del">
          <ac:chgData name="hyeonhee na" userId="2242f2e4400e4392" providerId="LiveId" clId="{DD0E98A6-E71C-477A-B5EC-74851BC4570A}" dt="2023-06-09T06:36:47.694" v="1344" actId="478"/>
          <ac:picMkLst>
            <pc:docMk/>
            <pc:sldMk cId="2143594925" sldId="338"/>
            <ac:picMk id="19" creationId="{9C986070-F03E-C3D4-55BB-2A7922C0FA99}"/>
          </ac:picMkLst>
        </pc:picChg>
      </pc:sldChg>
      <pc:sldChg chg="addSp delSp modSp mod modNotesTx">
        <pc:chgData name="hyeonhee na" userId="2242f2e4400e4392" providerId="LiveId" clId="{DD0E98A6-E71C-477A-B5EC-74851BC4570A}" dt="2023-06-09T07:11:34.387" v="3066" actId="1076"/>
        <pc:sldMkLst>
          <pc:docMk/>
          <pc:sldMk cId="2190360789" sldId="341"/>
        </pc:sldMkLst>
        <pc:spChg chg="add mod">
          <ac:chgData name="hyeonhee na" userId="2242f2e4400e4392" providerId="LiveId" clId="{DD0E98A6-E71C-477A-B5EC-74851BC4570A}" dt="2023-06-09T06:49:19.318" v="1908" actId="20577"/>
          <ac:spMkLst>
            <pc:docMk/>
            <pc:sldMk cId="2190360789" sldId="341"/>
            <ac:spMk id="3" creationId="{7D271D1D-F542-8594-9AC1-AA196634245B}"/>
          </ac:spMkLst>
        </pc:spChg>
        <pc:spChg chg="mod">
          <ac:chgData name="hyeonhee na" userId="2242f2e4400e4392" providerId="LiveId" clId="{DD0E98A6-E71C-477A-B5EC-74851BC4570A}" dt="2023-06-09T06:46:50.917" v="1779" actId="6549"/>
          <ac:spMkLst>
            <pc:docMk/>
            <pc:sldMk cId="2190360789" sldId="341"/>
            <ac:spMk id="4" creationId="{E4A75D1C-A399-22F2-BE9D-EAB7D595E138}"/>
          </ac:spMkLst>
        </pc:spChg>
        <pc:spChg chg="del">
          <ac:chgData name="hyeonhee na" userId="2242f2e4400e4392" providerId="LiveId" clId="{DD0E98A6-E71C-477A-B5EC-74851BC4570A}" dt="2023-06-09T06:46:49.567" v="1778" actId="478"/>
          <ac:spMkLst>
            <pc:docMk/>
            <pc:sldMk cId="2190360789" sldId="341"/>
            <ac:spMk id="6" creationId="{439C03F5-23C1-A3F0-E4C1-ADBF4877ABC3}"/>
          </ac:spMkLst>
        </pc:spChg>
        <pc:spChg chg="del mod">
          <ac:chgData name="hyeonhee na" userId="2242f2e4400e4392" providerId="LiveId" clId="{DD0E98A6-E71C-477A-B5EC-74851BC4570A}" dt="2023-06-09T06:48:46.855" v="1873"/>
          <ac:spMkLst>
            <pc:docMk/>
            <pc:sldMk cId="2190360789" sldId="341"/>
            <ac:spMk id="11" creationId="{00000000-0000-0000-0000-000000000000}"/>
          </ac:spMkLst>
        </pc:spChg>
        <pc:spChg chg="add mod">
          <ac:chgData name="hyeonhee na" userId="2242f2e4400e4392" providerId="LiveId" clId="{DD0E98A6-E71C-477A-B5EC-74851BC4570A}" dt="2023-06-09T06:49:31.220" v="1940" actId="20577"/>
          <ac:spMkLst>
            <pc:docMk/>
            <pc:sldMk cId="2190360789" sldId="341"/>
            <ac:spMk id="17" creationId="{24F80F68-924A-480B-FECB-2321C19607BD}"/>
          </ac:spMkLst>
        </pc:spChg>
        <pc:spChg chg="add mod">
          <ac:chgData name="hyeonhee na" userId="2242f2e4400e4392" providerId="LiveId" clId="{DD0E98A6-E71C-477A-B5EC-74851BC4570A}" dt="2023-06-09T07:11:15.713" v="3063" actId="14100"/>
          <ac:spMkLst>
            <pc:docMk/>
            <pc:sldMk cId="2190360789" sldId="341"/>
            <ac:spMk id="19" creationId="{EA933621-46FF-082D-6ABB-6F7987B38796}"/>
          </ac:spMkLst>
        </pc:spChg>
        <pc:spChg chg="add del mod">
          <ac:chgData name="hyeonhee na" userId="2242f2e4400e4392" providerId="LiveId" clId="{DD0E98A6-E71C-477A-B5EC-74851BC4570A}" dt="2023-06-09T07:10:50.212" v="3057" actId="478"/>
          <ac:spMkLst>
            <pc:docMk/>
            <pc:sldMk cId="2190360789" sldId="341"/>
            <ac:spMk id="20" creationId="{0047C1F3-DED9-139E-CEAA-2B0C850B3579}"/>
          </ac:spMkLst>
        </pc:spChg>
        <pc:spChg chg="add mod">
          <ac:chgData name="hyeonhee na" userId="2242f2e4400e4392" providerId="LiveId" clId="{DD0E98A6-E71C-477A-B5EC-74851BC4570A}" dt="2023-06-09T07:11:25.056" v="3065" actId="1076"/>
          <ac:spMkLst>
            <pc:docMk/>
            <pc:sldMk cId="2190360789" sldId="341"/>
            <ac:spMk id="21" creationId="{45267845-3163-AC0C-B0C5-F27BF596792D}"/>
          </ac:spMkLst>
        </pc:spChg>
        <pc:spChg chg="add mod">
          <ac:chgData name="hyeonhee na" userId="2242f2e4400e4392" providerId="LiveId" clId="{DD0E98A6-E71C-477A-B5EC-74851BC4570A}" dt="2023-06-09T07:11:34.387" v="3066" actId="1076"/>
          <ac:spMkLst>
            <pc:docMk/>
            <pc:sldMk cId="2190360789" sldId="341"/>
            <ac:spMk id="22" creationId="{C9749B4E-22ED-3463-D2E6-87406F599779}"/>
          </ac:spMkLst>
        </pc:spChg>
        <pc:grpChg chg="mod">
          <ac:chgData name="hyeonhee na" userId="2242f2e4400e4392" providerId="LiveId" clId="{DD0E98A6-E71C-477A-B5EC-74851BC4570A}" dt="2023-06-09T07:10:47.995" v="3056" actId="1076"/>
          <ac:grpSpMkLst>
            <pc:docMk/>
            <pc:sldMk cId="2190360789" sldId="341"/>
            <ac:grpSpMk id="15" creationId="{00000000-0000-0000-0000-000000000000}"/>
          </ac:grpSpMkLst>
        </pc:grpChg>
        <pc:graphicFrameChg chg="add mod modGraphic">
          <ac:chgData name="hyeonhee na" userId="2242f2e4400e4392" providerId="LiveId" clId="{DD0E98A6-E71C-477A-B5EC-74851BC4570A}" dt="2023-06-09T07:10:32.190" v="3051" actId="14100"/>
          <ac:graphicFrameMkLst>
            <pc:docMk/>
            <pc:sldMk cId="2190360789" sldId="341"/>
            <ac:graphicFrameMk id="18" creationId="{0A0C8FBE-BBFB-BBB9-CA72-DAFD88AECCF2}"/>
          </ac:graphicFrameMkLst>
        </pc:graphicFrameChg>
        <pc:picChg chg="del">
          <ac:chgData name="hyeonhee na" userId="2242f2e4400e4392" providerId="LiveId" clId="{DD0E98A6-E71C-477A-B5EC-74851BC4570A}" dt="2023-06-09T06:46:51.457" v="1780" actId="478"/>
          <ac:picMkLst>
            <pc:docMk/>
            <pc:sldMk cId="2190360789" sldId="341"/>
            <ac:picMk id="9" creationId="{7CFD239F-791B-1561-0CEE-E9B41D4EEBCA}"/>
          </ac:picMkLst>
        </pc:picChg>
        <pc:picChg chg="del">
          <ac:chgData name="hyeonhee na" userId="2242f2e4400e4392" providerId="LiveId" clId="{DD0E98A6-E71C-477A-B5EC-74851BC4570A}" dt="2023-06-09T06:46:52.062" v="1781" actId="478"/>
          <ac:picMkLst>
            <pc:docMk/>
            <pc:sldMk cId="2190360789" sldId="341"/>
            <ac:picMk id="16" creationId="{7BDEF772-3AFA-701F-ED19-2C45F05D0E11}"/>
          </ac:picMkLst>
        </pc:picChg>
      </pc:sldChg>
      <pc:sldChg chg="new del">
        <pc:chgData name="hyeonhee na" userId="2242f2e4400e4392" providerId="LiveId" clId="{DD0E98A6-E71C-477A-B5EC-74851BC4570A}" dt="2023-06-09T07:12:25.549" v="3069" actId="47"/>
        <pc:sldMkLst>
          <pc:docMk/>
          <pc:sldMk cId="1654700172" sldId="342"/>
        </pc:sldMkLst>
      </pc:sldChg>
      <pc:sldChg chg="add">
        <pc:chgData name="hyeonhee na" userId="2242f2e4400e4392" providerId="LiveId" clId="{DD0E98A6-E71C-477A-B5EC-74851BC4570A}" dt="2023-06-09T07:12:24.063" v="3068"/>
        <pc:sldMkLst>
          <pc:docMk/>
          <pc:sldMk cId="2718069492" sldId="343"/>
        </pc:sldMkLst>
      </pc:sldChg>
      <pc:sldChg chg="addSp delSp modSp add mod modNotesTx">
        <pc:chgData name="hyeonhee na" userId="2242f2e4400e4392" providerId="LiveId" clId="{DD0E98A6-E71C-477A-B5EC-74851BC4570A}" dt="2023-06-09T07:22:00.557" v="3446" actId="20577"/>
        <pc:sldMkLst>
          <pc:docMk/>
          <pc:sldMk cId="2824529971" sldId="344"/>
        </pc:sldMkLst>
        <pc:spChg chg="del mod">
          <ac:chgData name="hyeonhee na" userId="2242f2e4400e4392" providerId="LiveId" clId="{DD0E98A6-E71C-477A-B5EC-74851BC4570A}" dt="2023-06-09T07:20:10.317" v="3163"/>
          <ac:spMkLst>
            <pc:docMk/>
            <pc:sldMk cId="2824529971" sldId="344"/>
            <ac:spMk id="5" creationId="{0666CDD6-B59F-21A3-89E4-F441A7C79F58}"/>
          </ac:spMkLst>
        </pc:spChg>
        <pc:spChg chg="add mod">
          <ac:chgData name="hyeonhee na" userId="2242f2e4400e4392" providerId="LiveId" clId="{DD0E98A6-E71C-477A-B5EC-74851BC4570A}" dt="2023-06-09T07:21:35.406" v="3364" actId="14100"/>
          <ac:spMkLst>
            <pc:docMk/>
            <pc:sldMk cId="2824529971" sldId="344"/>
            <ac:spMk id="17" creationId="{8B588646-E07C-308F-01A8-E4AC378EE28D}"/>
          </ac:spMkLst>
        </pc:spChg>
        <pc:spChg chg="del mod">
          <ac:chgData name="hyeonhee na" userId="2242f2e4400e4392" providerId="LiveId" clId="{DD0E98A6-E71C-477A-B5EC-74851BC4570A}" dt="2023-06-09T07:20:10.316" v="3161" actId="478"/>
          <ac:spMkLst>
            <pc:docMk/>
            <pc:sldMk cId="2824529971" sldId="344"/>
            <ac:spMk id="20" creationId="{88F672C7-602E-FB92-200B-B23444DDCB23}"/>
          </ac:spMkLst>
        </pc:spChg>
        <pc:picChg chg="add mod">
          <ac:chgData name="hyeonhee na" userId="2242f2e4400e4392" providerId="LiveId" clId="{DD0E98A6-E71C-477A-B5EC-74851BC4570A}" dt="2023-06-09T07:20:04.809" v="3159" actId="1076"/>
          <ac:picMkLst>
            <pc:docMk/>
            <pc:sldMk cId="2824529971" sldId="344"/>
            <ac:picMk id="4" creationId="{37DE798C-17A7-78C8-F248-35619B85B93E}"/>
          </ac:picMkLst>
        </pc:picChg>
        <pc:picChg chg="add mod">
          <ac:chgData name="hyeonhee na" userId="2242f2e4400e4392" providerId="LiveId" clId="{DD0E98A6-E71C-477A-B5EC-74851BC4570A}" dt="2023-06-09T07:21:31.934" v="3363" actId="1076"/>
          <ac:picMkLst>
            <pc:docMk/>
            <pc:sldMk cId="2824529971" sldId="344"/>
            <ac:picMk id="9" creationId="{86ECB0D8-0AF4-0CF6-EF99-A6702512D8E7}"/>
          </ac:picMkLst>
        </pc:picChg>
        <pc:picChg chg="del">
          <ac:chgData name="hyeonhee na" userId="2242f2e4400e4392" providerId="LiveId" clId="{DD0E98A6-E71C-477A-B5EC-74851BC4570A}" dt="2023-06-09T07:19:57.712" v="3155" actId="478"/>
          <ac:picMkLst>
            <pc:docMk/>
            <pc:sldMk cId="2824529971" sldId="344"/>
            <ac:picMk id="16" creationId="{89AE8DC5-5145-F5AF-A567-96B562CD61C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15650-063C-455C-8B59-3D8A2C6803D6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685800"/>
            <a:ext cx="4632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3FFDB-1D54-46DF-917A-5FED415D2B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252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저희의 지난주 문제점으로 데이터 구체적인 설명과 평가 기준</a:t>
            </a:r>
            <a:r>
              <a:rPr lang="en-US" altLang="ko-KR" dirty="0"/>
              <a:t>, </a:t>
            </a:r>
            <a:r>
              <a:rPr lang="ko-KR" altLang="en-US" dirty="0"/>
              <a:t>화자 분리를 </a:t>
            </a:r>
            <a:r>
              <a:rPr lang="ko-KR" altLang="en-US" dirty="0" err="1"/>
              <a:t>했을때와</a:t>
            </a:r>
            <a:r>
              <a:rPr lang="ko-KR" altLang="en-US" dirty="0"/>
              <a:t> 하지 않았을 때의 성능 비교 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138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ko-KR" altLang="en-US" dirty="0"/>
              <a:t>저희가 요약문 생성시 사용할 학습데이터는 </a:t>
            </a:r>
            <a:r>
              <a:rPr lang="en-US" altLang="ko-KR" dirty="0"/>
              <a:t>ai </a:t>
            </a:r>
            <a:r>
              <a:rPr lang="ko-KR" altLang="en-US" dirty="0"/>
              <a:t>허브에서  다양한 방송 콘텐츠 대본 데이터로부터 생성 요약문을 도출한 방송 콘텐츠 대본 요약 </a:t>
            </a:r>
            <a:r>
              <a:rPr lang="en-US" altLang="ko-KR" dirty="0"/>
              <a:t>AI </a:t>
            </a:r>
            <a:r>
              <a:rPr lang="ko-KR" altLang="en-US" dirty="0"/>
              <a:t>데이터 입니다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ko-KR" altLang="en-US" dirty="0"/>
              <a:t>각 분야별로 </a:t>
            </a:r>
            <a:r>
              <a:rPr lang="en-US" altLang="ko-KR" dirty="0"/>
              <a:t>2</a:t>
            </a:r>
            <a:r>
              <a:rPr lang="ko-KR" altLang="en-US" dirty="0"/>
              <a:t>만개에서 </a:t>
            </a:r>
            <a:r>
              <a:rPr lang="en-US" altLang="ko-KR" dirty="0"/>
              <a:t>16000</a:t>
            </a:r>
            <a:r>
              <a:rPr lang="ko-KR" altLang="en-US" dirty="0"/>
              <a:t>개의 데이터로 구성 되어 총 </a:t>
            </a:r>
            <a:r>
              <a:rPr lang="en-US" altLang="ko-KR" dirty="0"/>
              <a:t>11</a:t>
            </a:r>
            <a:r>
              <a:rPr lang="ko-KR" altLang="en-US" dirty="0"/>
              <a:t>만개</a:t>
            </a:r>
            <a:r>
              <a:rPr lang="en-US" altLang="ko-KR" dirty="0"/>
              <a:t>, </a:t>
            </a:r>
            <a:r>
              <a:rPr lang="ko-KR" altLang="en-US" dirty="0"/>
              <a:t>대본 형식의 본문에서 </a:t>
            </a:r>
            <a:r>
              <a:rPr lang="en-US" altLang="ko-KR" dirty="0"/>
              <a:t>2~3</a:t>
            </a:r>
            <a:r>
              <a:rPr lang="ko-KR" altLang="en-US" dirty="0"/>
              <a:t>문장으로 요약문과 </a:t>
            </a:r>
            <a:r>
              <a:rPr lang="en-US" altLang="ko-KR" dirty="0"/>
              <a:t>20% </a:t>
            </a:r>
            <a:r>
              <a:rPr lang="ko-KR" altLang="en-US" dirty="0"/>
              <a:t>요약문이 포함 되어 있는 데이터를 이용해서 학습을 진행했습니다</a:t>
            </a:r>
            <a:r>
              <a:rPr lang="en-US" altLang="ko-KR" dirty="0"/>
              <a:t>. </a:t>
            </a:r>
            <a:endParaRPr lang="ko-KR" altLang="en-US" dirty="0"/>
          </a:p>
          <a:p>
            <a:pPr algn="l">
              <a:buFont typeface="+mj-lt"/>
              <a:buNone/>
            </a:pP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056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위의 데이터 포맷에서 학습에 필요한 부분의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PASSAGE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부분과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SUMMARY1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부분을 사용해 학습을 진행했습니다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algn="l">
              <a:buFont typeface="+mj-lt"/>
              <a:buNone/>
            </a:pP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1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1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줄요약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2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3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줄 요약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3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20%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요약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380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화자별</a:t>
            </a:r>
            <a:r>
              <a:rPr lang="ko-KR" altLang="en-US" dirty="0"/>
              <a:t> 요약 데이터의 경우에는 위와 같이 직접 화자별로 구분한 데이터를 사용하였고</a:t>
            </a:r>
            <a:r>
              <a:rPr lang="en-US" altLang="ko-KR" dirty="0"/>
              <a:t>, </a:t>
            </a:r>
            <a:r>
              <a:rPr lang="ko-KR" altLang="en-US" dirty="0"/>
              <a:t>멀티</a:t>
            </a:r>
            <a:r>
              <a:rPr lang="en-US" altLang="ko-KR" dirty="0"/>
              <a:t>, </a:t>
            </a:r>
            <a:r>
              <a:rPr lang="ko-KR" altLang="en-US" dirty="0"/>
              <a:t>싱글 화자별로 각 </a:t>
            </a:r>
            <a:r>
              <a:rPr lang="en-US" altLang="ko-KR" dirty="0"/>
              <a:t>10</a:t>
            </a:r>
            <a:r>
              <a:rPr lang="ko-KR" altLang="en-US" dirty="0"/>
              <a:t>개씩 </a:t>
            </a:r>
            <a:r>
              <a:rPr lang="en-US" altLang="ko-KR" dirty="0"/>
              <a:t>20</a:t>
            </a:r>
            <a:r>
              <a:rPr lang="ko-KR" altLang="en-US" dirty="0"/>
              <a:t>개의 데이터를 가지고 평가를 진행했습니다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735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???.................................................</a:t>
            </a:r>
            <a:r>
              <a:rPr lang="ko-KR" altLang="en-US" dirty="0" err="1"/>
              <a:t>ㅇㅇㅇㅇㅇㅇㅇㅇㅇㅇㅇㅇㅇㅇㅇ</a:t>
            </a:r>
            <a:r>
              <a:rPr lang="en-US" altLang="ko-KR" dirty="0"/>
              <a:t>.</a:t>
            </a:r>
            <a:r>
              <a:rPr lang="ko-KR" altLang="en-US" dirty="0" err="1"/>
              <a:t>ㅇ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908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전체 요약 평가 기준으로 </a:t>
            </a:r>
            <a:r>
              <a:rPr lang="en-US" altLang="ko-KR" dirty="0"/>
              <a:t>rouge, meteor</a:t>
            </a:r>
            <a:r>
              <a:rPr lang="ko-KR" altLang="en-US" dirty="0"/>
              <a:t>를 사용하고 두 평가 기준 모두 </a:t>
            </a:r>
            <a:r>
              <a:rPr lang="en-US" altLang="ko-KR" dirty="0"/>
              <a:t>0</a:t>
            </a:r>
            <a:r>
              <a:rPr lang="ko-KR" altLang="en-US" dirty="0"/>
              <a:t>과</a:t>
            </a:r>
            <a:r>
              <a:rPr lang="en-US" altLang="ko-KR" dirty="0"/>
              <a:t>1 </a:t>
            </a:r>
            <a:r>
              <a:rPr lang="ko-KR" altLang="en-US" dirty="0"/>
              <a:t>사이의 값을 가져 </a:t>
            </a:r>
            <a:r>
              <a:rPr lang="en-US" altLang="ko-KR" dirty="0"/>
              <a:t>1</a:t>
            </a:r>
            <a:r>
              <a:rPr lang="ko-KR" altLang="en-US" dirty="0"/>
              <a:t>에 가까울수록 요약의 결과가 좋습니다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350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화자를 분리 하지 않은 문서와 화자 분리를 수행한 문서의 평가를 진행했습니다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화자 분리를 하지 않았을 경우에는 </a:t>
            </a:r>
            <a:r>
              <a:rPr lang="en-US" altLang="ko-KR" dirty="0"/>
              <a:t>ROUGE2,L</a:t>
            </a:r>
            <a:r>
              <a:rPr lang="ko-KR" altLang="en-US" dirty="0"/>
              <a:t>의 값이 높게 측정 되었고</a:t>
            </a:r>
            <a:r>
              <a:rPr lang="en-US" altLang="ko-KR" dirty="0"/>
              <a:t>, </a:t>
            </a:r>
            <a:r>
              <a:rPr lang="ko-KR" altLang="en-US" dirty="0"/>
              <a:t>화자 분리를 한 경우에는 </a:t>
            </a:r>
            <a:r>
              <a:rPr lang="en-US" altLang="ko-KR" dirty="0"/>
              <a:t>ROUGE1, MEREOR </a:t>
            </a:r>
            <a:r>
              <a:rPr lang="ko-KR" altLang="en-US" dirty="0"/>
              <a:t>값이 높게 측정 된 것을 확인 할 수 있습니다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27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3420" y="2125001"/>
            <a:ext cx="7858760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6840" y="3876305"/>
            <a:ext cx="6471920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78503" y="273939"/>
            <a:ext cx="2102732" cy="582079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7096" y="273939"/>
            <a:ext cx="6157313" cy="582079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339" y="4395679"/>
            <a:ext cx="7858760" cy="13586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0339" y="2899312"/>
            <a:ext cx="7858760" cy="14963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096" y="1591376"/>
            <a:ext cx="4130022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1211" y="1591376"/>
            <a:ext cx="4130023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31204"/>
            <a:ext cx="4085079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280" y="2169337"/>
            <a:ext cx="4085079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96637" y="1531204"/>
            <a:ext cx="4086684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96637" y="2169337"/>
            <a:ext cx="4086684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2355"/>
            <a:ext cx="3041739" cy="11590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14773" y="272355"/>
            <a:ext cx="5168547" cy="5838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2280" y="1431446"/>
            <a:ext cx="3041739" cy="4679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2202" y="4788377"/>
            <a:ext cx="5547360" cy="565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12202" y="611215"/>
            <a:ext cx="5547360" cy="41043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2202" y="5353671"/>
            <a:ext cx="5547360" cy="8028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96126"/>
            <a:ext cx="8321040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2280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0D00-E9DF-4C32-8EF9-982D014E2409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58914" y="6340166"/>
            <a:ext cx="292777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26013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6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6228" y="261017"/>
            <a:ext cx="9153144" cy="6318504"/>
            <a:chOff x="28575" y="464884"/>
            <a:chExt cx="9153144" cy="6318504"/>
          </a:xfrm>
        </p:grpSpPr>
        <p:grpSp>
          <p:nvGrpSpPr>
            <p:cNvPr id="20" name="그룹 20"/>
            <p:cNvGrpSpPr/>
            <p:nvPr/>
          </p:nvGrpSpPr>
          <p:grpSpPr>
            <a:xfrm>
              <a:off x="28575" y="464884"/>
              <a:ext cx="9153144" cy="6318504"/>
              <a:chOff x="28575" y="464884"/>
              <a:chExt cx="9153144" cy="6318504"/>
            </a:xfrm>
          </p:grpSpPr>
          <p:pic>
            <p:nvPicPr>
              <p:cNvPr id="24" name="Picture 6" descr="C:\Users\Administrator\Desktop\인하대학교\05_템플릿\01_작업\확정\01\PNG\01_보드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8575" y="464884"/>
                <a:ext cx="9153144" cy="6318504"/>
              </a:xfrm>
              <a:prstGeom prst="rect">
                <a:avLst/>
              </a:prstGeom>
              <a:noFill/>
            </p:spPr>
          </p:pic>
          <p:grpSp>
            <p:nvGrpSpPr>
              <p:cNvPr id="25" name="그룹 19"/>
              <p:cNvGrpSpPr/>
              <p:nvPr/>
            </p:nvGrpSpPr>
            <p:grpSpPr>
              <a:xfrm>
                <a:off x="301625" y="634187"/>
                <a:ext cx="8641461" cy="5885146"/>
                <a:chOff x="301625" y="634187"/>
                <a:chExt cx="8641461" cy="5885146"/>
              </a:xfrm>
            </p:grpSpPr>
            <p:pic>
              <p:nvPicPr>
                <p:cNvPr id="26" name="Picture 9" descr="C:\Users\Administrator\Desktop\인하대학교\05_템플릿\01_작업\확정\01\PNG\08.png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01625" y="2205853"/>
                  <a:ext cx="8641080" cy="4251960"/>
                </a:xfrm>
                <a:prstGeom prst="rect">
                  <a:avLst/>
                </a:prstGeom>
                <a:noFill/>
              </p:spPr>
            </p:pic>
            <p:pic>
              <p:nvPicPr>
                <p:cNvPr id="27" name="Picture 7" descr="C:\Users\Administrator\Desktop\인하대학교\05_템플릿\01_작업\확정\01\PNG\05.png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311150" y="5001429"/>
                  <a:ext cx="8631936" cy="1517904"/>
                </a:xfrm>
                <a:prstGeom prst="rect">
                  <a:avLst/>
                </a:prstGeom>
                <a:noFill/>
              </p:spPr>
            </p:pic>
            <p:pic>
              <p:nvPicPr>
                <p:cNvPr id="28" name="Picture 8" descr="C:\Users\Administrator\Desktop\인하대학교\05_템플릿\01_작업\확정\01\PNG\06.png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7551758" y="634187"/>
                  <a:ext cx="1380744" cy="363931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1" name="그룹 1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2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2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" name="Picture 10" descr="C:\Users\Administrator\Desktop\인하대학교\05_템플릿\01_작업\확정\01\PNG\07.png"/>
          <p:cNvPicPr>
            <a:picLocks noChangeArrowheads="1"/>
          </p:cNvPicPr>
          <p:nvPr/>
        </p:nvPicPr>
        <p:blipFill>
          <a:blip r:embed="rId9"/>
          <a:srcRect t="-60000" b="-60000"/>
          <a:stretch>
            <a:fillRect/>
          </a:stretch>
        </p:blipFill>
        <p:spPr bwMode="auto">
          <a:xfrm>
            <a:off x="1336652" y="2749768"/>
            <a:ext cx="6840474" cy="60350"/>
          </a:xfrm>
          <a:prstGeom prst="rect">
            <a:avLst/>
          </a:prstGeom>
          <a:noFill/>
        </p:spPr>
      </p:pic>
      <p:pic>
        <p:nvPicPr>
          <p:cNvPr id="11" name="Picture 11" descr="C:\Users\Administrator\Desktop\인하대학교\05_템플릿\01_작업\확정\01\PNG\03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93644" y="777637"/>
            <a:ext cx="3035808" cy="35661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50834" y="787162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조 주제 발표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8090" y="1421021"/>
            <a:ext cx="1582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0" dirty="0">
                <a:solidFill>
                  <a:srgbClr val="002F81"/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9000" dirty="0">
              <a:solidFill>
                <a:srgbClr val="002F8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18587" y="2866680"/>
            <a:ext cx="6623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i="1" dirty="0">
                <a:latin typeface="나눔명조" pitchFamily="18" charset="-127"/>
                <a:ea typeface="나눔명조" pitchFamily="18" charset="-127"/>
              </a:rPr>
              <a:t>화자 분리와 대본을 활용한 </a:t>
            </a:r>
            <a:endParaRPr lang="en-US" altLang="ko-KR" sz="3600" b="1" i="1" dirty="0"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ko-KR" altLang="en-US" sz="3600" b="1" i="1" dirty="0">
                <a:latin typeface="나눔명조" pitchFamily="18" charset="-127"/>
                <a:ea typeface="나눔명조" pitchFamily="18" charset="-127"/>
              </a:rPr>
              <a:t>뉴스 음성 요약 시스템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C2879-9573-33EE-7B10-ABCA1596C4BC}"/>
              </a:ext>
            </a:extLst>
          </p:cNvPr>
          <p:cNvSpPr txBox="1"/>
          <p:nvPr/>
        </p:nvSpPr>
        <p:spPr>
          <a:xfrm>
            <a:off x="6444780" y="4658259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12161724 </a:t>
            </a:r>
            <a:r>
              <a:rPr lang="ko-KR" altLang="en-US" b="1" dirty="0" err="1"/>
              <a:t>나현희</a:t>
            </a:r>
            <a:endParaRPr lang="en-US" altLang="ko-KR" b="1" dirty="0"/>
          </a:p>
          <a:p>
            <a:r>
              <a:rPr lang="en-US" altLang="ko-KR" b="1" dirty="0"/>
              <a:t>12171797 </a:t>
            </a:r>
            <a:r>
              <a:rPr lang="ko-KR" altLang="en-US" b="1" dirty="0"/>
              <a:t>신원철</a:t>
            </a:r>
            <a:endParaRPr lang="en-US" altLang="ko-KR" b="1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2140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1.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지난주 문제점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지난주 문제점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1866" y="2449468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59590" y="2437670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2357" y="2449468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데이터 설명 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8C25269D-66CB-745D-0AB7-EE30E882D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24668" y="4626045"/>
            <a:ext cx="356235" cy="39671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3348D80-FE7D-01C9-A960-A80307D7FEE2}"/>
              </a:ext>
            </a:extLst>
          </p:cNvPr>
          <p:cNvSpPr txBox="1"/>
          <p:nvPr/>
        </p:nvSpPr>
        <p:spPr>
          <a:xfrm>
            <a:off x="1648323" y="4665480"/>
            <a:ext cx="6627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화자 분리를 했을 때와 하지 않았을 때의 </a:t>
            </a:r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성능</a:t>
            </a:r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비교 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6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F204A625-01CC-0461-77A7-FDB3BD96D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3555000"/>
            <a:ext cx="356235" cy="396716"/>
          </a:xfrm>
          <a:prstGeom prst="rect">
            <a:avLst/>
          </a:prstGeom>
          <a:noFill/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9E6160E-DCE1-19E1-AC84-0B6FAC2A0E79}"/>
              </a:ext>
            </a:extLst>
          </p:cNvPr>
          <p:cNvSpPr txBox="1"/>
          <p:nvPr/>
        </p:nvSpPr>
        <p:spPr>
          <a:xfrm>
            <a:off x="977990" y="3525472"/>
            <a:ext cx="649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A900B3-2BAC-2093-3413-C45E45C73EBC}"/>
              </a:ext>
            </a:extLst>
          </p:cNvPr>
          <p:cNvSpPr txBox="1"/>
          <p:nvPr/>
        </p:nvSpPr>
        <p:spPr>
          <a:xfrm>
            <a:off x="-1101087" y="4601308"/>
            <a:ext cx="4807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en-US" altLang="ko-KR" sz="18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220D96-D804-212E-FB7F-677DFB983455}"/>
              </a:ext>
            </a:extLst>
          </p:cNvPr>
          <p:cNvSpPr txBox="1"/>
          <p:nvPr/>
        </p:nvSpPr>
        <p:spPr>
          <a:xfrm>
            <a:off x="1648323" y="3551965"/>
            <a:ext cx="5243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평가 기준 </a:t>
            </a:r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753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65148" y="1358092"/>
            <a:ext cx="2472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전체 요약 데이터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6CDD6-B59F-21A3-89E4-F441A7C79F58}"/>
              </a:ext>
            </a:extLst>
          </p:cNvPr>
          <p:cNvSpPr txBox="1"/>
          <p:nvPr/>
        </p:nvSpPr>
        <p:spPr>
          <a:xfrm>
            <a:off x="761859" y="2207423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방송 콘텐츠 대본 요약 데이터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9AE8DC5-5145-F5AF-A567-96B562CD61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1859" y="2730701"/>
            <a:ext cx="7794264" cy="26780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BD08E0A-63D8-C974-6D3C-F7003558ABD6}"/>
              </a:ext>
            </a:extLst>
          </p:cNvPr>
          <p:cNvSpPr txBox="1"/>
          <p:nvPr/>
        </p:nvSpPr>
        <p:spPr>
          <a:xfrm>
            <a:off x="3353278" y="777637"/>
            <a:ext cx="4624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</a:t>
            </a:r>
            <a:r>
              <a:rPr lang="ko-KR" altLang="en-US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데이터</a:t>
            </a:r>
            <a:endParaRPr lang="ko-KR" altLang="en-US" sz="1800" b="1" i="1" dirty="0">
              <a:solidFill>
                <a:srgbClr val="1E5B86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F672C7-602E-FB92-200B-B23444DDCB23}"/>
              </a:ext>
            </a:extLst>
          </p:cNvPr>
          <p:cNvSpPr txBox="1"/>
          <p:nvPr/>
        </p:nvSpPr>
        <p:spPr>
          <a:xfrm>
            <a:off x="827828" y="5747669"/>
            <a:ext cx="7778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https://www.aihub.or.kr/aihubdata/data/view.do?currMenu=115&amp;topMenu=100&amp;aihubDataSe=realm&amp;dataSetSn=591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3148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753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65148" y="1358092"/>
            <a:ext cx="2472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전체 요약 데이터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D08E0A-63D8-C974-6D3C-F7003558ABD6}"/>
              </a:ext>
            </a:extLst>
          </p:cNvPr>
          <p:cNvSpPr txBox="1"/>
          <p:nvPr/>
        </p:nvSpPr>
        <p:spPr>
          <a:xfrm>
            <a:off x="3353278" y="777637"/>
            <a:ext cx="4624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</a:t>
            </a:r>
            <a:r>
              <a:rPr lang="ko-KR" altLang="en-US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데이터</a:t>
            </a:r>
            <a:endParaRPr lang="ko-KR" altLang="en-US" sz="1800" b="1" i="1" dirty="0">
              <a:solidFill>
                <a:srgbClr val="1E5B86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DE798C-17A7-78C8-F248-35619B85B9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101" y="1974823"/>
            <a:ext cx="8674686" cy="26261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ECB0D8-0AF4-0CF6-EF99-A6702512D8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3101" y="5097270"/>
            <a:ext cx="8674686" cy="1239241"/>
          </a:xfrm>
          <a:prstGeom prst="rect">
            <a:avLst/>
          </a:prstGeom>
        </p:spPr>
      </p:pic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8B588646-E07C-308F-01A8-E4AC378EE28D}"/>
              </a:ext>
            </a:extLst>
          </p:cNvPr>
          <p:cNvSpPr/>
          <p:nvPr/>
        </p:nvSpPr>
        <p:spPr>
          <a:xfrm>
            <a:off x="4214788" y="4676745"/>
            <a:ext cx="696044" cy="327700"/>
          </a:xfrm>
          <a:prstGeom prst="downArrow">
            <a:avLst/>
          </a:prstGeom>
          <a:gradFill>
            <a:gsLst>
              <a:gs pos="0">
                <a:srgbClr val="BDE9FA"/>
              </a:gs>
              <a:gs pos="100000">
                <a:srgbClr val="53A3D5"/>
              </a:gs>
              <a:gs pos="100000">
                <a:srgbClr val="E6B6FC"/>
              </a:gs>
            </a:gsLst>
            <a:lin ang="5400000" scaled="1"/>
          </a:gradFill>
          <a:ln w="12700">
            <a:solidFill>
              <a:srgbClr val="4780A3"/>
            </a:soli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52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753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65148" y="1358092"/>
            <a:ext cx="2784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2.2 </a:t>
            </a:r>
            <a:r>
              <a:rPr lang="ko-KR" altLang="en-US" sz="2000" b="1" dirty="0" err="1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화자별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 요약 데이터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6CDD6-B59F-21A3-89E4-F441A7C79F58}"/>
              </a:ext>
            </a:extLst>
          </p:cNvPr>
          <p:cNvSpPr txBox="1"/>
          <p:nvPr/>
        </p:nvSpPr>
        <p:spPr>
          <a:xfrm>
            <a:off x="806376" y="2138383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643B4B-7310-322B-C0DD-2163EFDD28EE}"/>
              </a:ext>
            </a:extLst>
          </p:cNvPr>
          <p:cNvSpPr txBox="1"/>
          <p:nvPr/>
        </p:nvSpPr>
        <p:spPr>
          <a:xfrm>
            <a:off x="464583" y="2300237"/>
            <a:ext cx="8386297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Speaker_1: 요즘은 생활의 필수이다시피 여겨지는 배달음식 애플리케이션. </a:t>
            </a:r>
            <a:r>
              <a:rPr lang="ko-KR" altLang="en-US" sz="1100" dirty="0" err="1"/>
              <a:t>배달앱으로</a:t>
            </a:r>
            <a:r>
              <a:rPr lang="ko-KR" altLang="en-US" sz="1100" dirty="0"/>
              <a:t> 유명 프랜차이즈 햄버거를 주문하려 했더니 가격이 6천 원입니다. 하지만 매장 가격은 4,900원, 20% 가까이 더 쌉니다. 이처럼 매장에서 먹는 가격과 배달 가격이 다른 경우가 적지 않습니다. 한국소비자원이 서울 시내 34개 음식점 메뉴 1,061개의 가격을 조사했더니, 절반이 넘는 541개에서 가격이 달랐는데 대부분 배달 요리는 대부분 배달 가격이 더 비쌌습니다. </a:t>
            </a:r>
            <a:r>
              <a:rPr lang="ko-KR" altLang="en-US" sz="1100" dirty="0" err="1"/>
              <a:t>배달료를</a:t>
            </a:r>
            <a:r>
              <a:rPr lang="ko-KR" altLang="en-US" sz="1100" dirty="0"/>
              <a:t> 빼고 따져봐도 직접 가서 먹는 게 배달에 먹는 것보다 싼 겁니다. 조사한 가게 34곳 중 13곳은 가격이 다르다고 알리지 않았습니다.</a:t>
            </a:r>
          </a:p>
          <a:p>
            <a:r>
              <a:rPr lang="ko-KR" altLang="en-US" sz="1100" dirty="0"/>
              <a:t>Speaker_2: 이쪽의 </a:t>
            </a:r>
            <a:r>
              <a:rPr lang="ko-KR" altLang="en-US" sz="1100" dirty="0" err="1"/>
              <a:t>아şam다리다</a:t>
            </a:r>
            <a:r>
              <a:rPr lang="ko-KR" altLang="en-US" sz="1100" dirty="0"/>
              <a:t> 혜택 같은 것 때문에 사용하는데</a:t>
            </a:r>
          </a:p>
          <a:p>
            <a:r>
              <a:rPr lang="ko-KR" altLang="en-US" sz="1100" dirty="0"/>
              <a:t>Speaker_3: 좀 불쾌했어요. 주로 치킨 </a:t>
            </a:r>
            <a:r>
              <a:rPr lang="ko-KR" altLang="en-US" sz="1100" dirty="0" err="1"/>
              <a:t>이런거</a:t>
            </a:r>
            <a:r>
              <a:rPr lang="ko-KR" altLang="en-US" sz="1100" dirty="0"/>
              <a:t> 시켜 먹어요. </a:t>
            </a:r>
            <a:r>
              <a:rPr lang="ko-KR" altLang="en-US" sz="1100" dirty="0" err="1"/>
              <a:t>키커피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한개</a:t>
            </a:r>
            <a:r>
              <a:rPr lang="ko-KR" altLang="en-US" sz="1100" dirty="0"/>
              <a:t> 더 좋을 것 같아요.</a:t>
            </a:r>
          </a:p>
          <a:p>
            <a:r>
              <a:rPr lang="ko-KR" altLang="en-US" sz="1100" dirty="0"/>
              <a:t>Speaker_1: 하지만 자영업자들은 조금이라도 남기려면 어쩔 수 없다고 말합니다. </a:t>
            </a:r>
            <a:r>
              <a:rPr lang="ko-KR" altLang="en-US" sz="1100" dirty="0" err="1"/>
              <a:t>배달앱을</a:t>
            </a:r>
            <a:r>
              <a:rPr lang="ko-KR" altLang="en-US" sz="1100" dirty="0"/>
              <a:t> 이용하려면 중개수수료와 배달 비용을 추가로 내야 하는데 음식 가격을 똑같이 받을 수는 없다는 겁니다. </a:t>
            </a:r>
            <a:r>
              <a:rPr lang="ko-KR" altLang="en-US" sz="1100" dirty="0" err="1"/>
              <a:t>배달앱으로</a:t>
            </a:r>
            <a:r>
              <a:rPr lang="ko-KR" altLang="en-US" sz="1100" dirty="0"/>
              <a:t> 들어온 주문은 오히려 남는 게 없다고 하소연합니다.</a:t>
            </a:r>
          </a:p>
          <a:p>
            <a:r>
              <a:rPr lang="ko-KR" altLang="en-US" sz="1100" dirty="0"/>
              <a:t>Speaker_4: 이 영상은 유료광고를 포함하고 있습니다. 해마다 인건비를 올려줘야 되고 </a:t>
            </a:r>
            <a:r>
              <a:rPr lang="ko-KR" altLang="en-US" sz="1100" dirty="0" err="1"/>
              <a:t>가스값이랑</a:t>
            </a:r>
            <a:r>
              <a:rPr lang="ko-KR" altLang="en-US" sz="1100" dirty="0"/>
              <a:t> 난방비 부분이 너무 몰랐잖아요.</a:t>
            </a:r>
          </a:p>
          <a:p>
            <a:r>
              <a:rPr lang="ko-KR" altLang="en-US" sz="1100" dirty="0"/>
              <a:t>Speaker_2: 배달을 하면 일단 배달 수수료가 먼저 제일 많이 차지하고요. 용기나 뭐 </a:t>
            </a:r>
            <a:r>
              <a:rPr lang="ko-KR" altLang="en-US" sz="1100" dirty="0" err="1"/>
              <a:t>이런게</a:t>
            </a:r>
            <a:r>
              <a:rPr lang="ko-KR" altLang="en-US" sz="1100" dirty="0"/>
              <a:t> 포함되어서 조금 매장 가격보다 더 받는 거예요.</a:t>
            </a:r>
          </a:p>
          <a:p>
            <a:r>
              <a:rPr lang="ko-KR" altLang="en-US" sz="1100" dirty="0"/>
              <a:t>Speaker_1: </a:t>
            </a:r>
            <a:r>
              <a:rPr lang="ko-KR" altLang="en-US" sz="1100" dirty="0" err="1"/>
              <a:t>배달앱</a:t>
            </a:r>
            <a:r>
              <a:rPr lang="ko-KR" altLang="en-US" sz="1100" dirty="0"/>
              <a:t> 수수료로 인한 부담은 실제 조사에서도 나타났습니다. </a:t>
            </a:r>
            <a:r>
              <a:rPr lang="ko-KR" altLang="en-US" sz="1100" dirty="0" err="1"/>
              <a:t>배달앱에</a:t>
            </a:r>
            <a:r>
              <a:rPr lang="ko-KR" altLang="en-US" sz="1100" dirty="0"/>
              <a:t> 중개수수료와 광고비가 올랐을 때 사업자 절반 가까이는 음식값을 뺐습니다. 음식량을 줄였다고 답했습니다. 이와 관련해 소비자원은 </a:t>
            </a:r>
            <a:r>
              <a:rPr lang="ko-KR" altLang="en-US" sz="1100" dirty="0" err="1"/>
              <a:t>배달앱</a:t>
            </a:r>
            <a:r>
              <a:rPr lang="ko-KR" altLang="en-US" sz="1100" dirty="0"/>
              <a:t> 사업자에게 중개수수료와 </a:t>
            </a:r>
            <a:r>
              <a:rPr lang="ko-KR" altLang="en-US" sz="1100" dirty="0" err="1"/>
              <a:t>배달비</a:t>
            </a:r>
            <a:r>
              <a:rPr lang="ko-KR" altLang="en-US" sz="1100" dirty="0"/>
              <a:t> 조정을 통한 상생방안 마련을 권고하겠다고 밝혔습니다. MBC 뉴스 김지경입니다</a:t>
            </a:r>
            <a:r>
              <a:rPr lang="ko-KR" altLang="en-US" sz="12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E9AF13-B6C9-34DC-E24A-55F047EECFD7}"/>
              </a:ext>
            </a:extLst>
          </p:cNvPr>
          <p:cNvSpPr txBox="1"/>
          <p:nvPr/>
        </p:nvSpPr>
        <p:spPr>
          <a:xfrm>
            <a:off x="479395" y="5266581"/>
            <a:ext cx="8371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Speaker_1: </a:t>
            </a:r>
            <a:r>
              <a:rPr lang="ko-KR" altLang="en-US" sz="1200" dirty="0"/>
              <a:t>산업통상자원부는 저소득층 에너지 효율 개선 사업을 통해 에너지 이용 소외계층 </a:t>
            </a:r>
            <a:r>
              <a:rPr lang="en-US" altLang="ko-KR" sz="1200" dirty="0"/>
              <a:t>15,000</a:t>
            </a:r>
            <a:r>
              <a:rPr lang="ko-KR" altLang="en-US" sz="1200" dirty="0"/>
              <a:t>가구에 에어컨을 설치할 계획이라고 밝혔습니다 해당 사업은 기초생활수급자 등 저소득층 가구와 지역아동센터를 포함한 사회복지시설에 고효율 단열 시공을 하고 보일러와 에어컨 등 냉난방 기구를 새로 달아주는 사업입니다 올해 예산은 </a:t>
            </a:r>
            <a:r>
              <a:rPr lang="en-US" altLang="ko-KR" sz="1200" dirty="0"/>
              <a:t>996</a:t>
            </a:r>
            <a:r>
              <a:rPr lang="ko-KR" altLang="en-US" sz="1200" dirty="0"/>
              <a:t>억원으로 지난해보다 </a:t>
            </a:r>
            <a:r>
              <a:rPr lang="en-US" altLang="ko-KR" sz="1200" dirty="0"/>
              <a:t>14.6% </a:t>
            </a:r>
            <a:r>
              <a:rPr lang="ko-KR" altLang="en-US" sz="1200" dirty="0"/>
              <a:t>늘어났고 이중 냉방사업에는 </a:t>
            </a:r>
            <a:r>
              <a:rPr lang="en-US" altLang="ko-KR" sz="1200" dirty="0"/>
              <a:t>17.5% </a:t>
            </a:r>
            <a:r>
              <a:rPr lang="ko-KR" altLang="en-US" sz="1200" dirty="0"/>
              <a:t>늘어난 </a:t>
            </a:r>
            <a:r>
              <a:rPr lang="en-US" altLang="ko-KR" sz="1200" dirty="0"/>
              <a:t>114</a:t>
            </a:r>
            <a:r>
              <a:rPr lang="ko-KR" altLang="en-US" sz="1200" dirty="0"/>
              <a:t>억원이 투입됩니다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8A5D06-88CB-EA89-25B6-F9F86FA013FF}"/>
              </a:ext>
            </a:extLst>
          </p:cNvPr>
          <p:cNvSpPr txBox="1"/>
          <p:nvPr/>
        </p:nvSpPr>
        <p:spPr>
          <a:xfrm>
            <a:off x="479395" y="1925893"/>
            <a:ext cx="313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&lt; Multi-speaker &gt;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3640A2-86D5-5A52-7F34-9BDDDD790346}"/>
              </a:ext>
            </a:extLst>
          </p:cNvPr>
          <p:cNvSpPr txBox="1"/>
          <p:nvPr/>
        </p:nvSpPr>
        <p:spPr>
          <a:xfrm>
            <a:off x="550834" y="4947115"/>
            <a:ext cx="428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b="1" dirty="0"/>
              <a:t>&lt; Single-speaker 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7195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753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65148" y="1358092"/>
            <a:ext cx="2375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전체 요약 모델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6CDD6-B59F-21A3-89E4-F441A7C79F58}"/>
              </a:ext>
            </a:extLst>
          </p:cNvPr>
          <p:cNvSpPr txBox="1"/>
          <p:nvPr/>
        </p:nvSpPr>
        <p:spPr>
          <a:xfrm>
            <a:off x="806376" y="2138383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E853B1-5BA1-EEEF-97E4-C7F3F5E61924}"/>
              </a:ext>
            </a:extLst>
          </p:cNvPr>
          <p:cNvSpPr txBox="1"/>
          <p:nvPr/>
        </p:nvSpPr>
        <p:spPr>
          <a:xfrm>
            <a:off x="970364" y="190160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err="1"/>
              <a:t>Kobart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EA560F-A601-1607-F928-5F6D583BCD8C}"/>
              </a:ext>
            </a:extLst>
          </p:cNvPr>
          <p:cNvSpPr txBox="1"/>
          <p:nvPr/>
        </p:nvSpPr>
        <p:spPr>
          <a:xfrm>
            <a:off x="969118" y="2379559"/>
            <a:ext cx="47654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Batch</a:t>
            </a:r>
            <a:r>
              <a:rPr lang="ko-KR" altLang="en-US" dirty="0"/>
              <a:t> </a:t>
            </a:r>
            <a:r>
              <a:rPr lang="en-US" altLang="ko-KR" dirty="0"/>
              <a:t>size: 4	</a:t>
            </a:r>
          </a:p>
          <a:p>
            <a:r>
              <a:rPr lang="en-US" altLang="ko-KR" dirty="0"/>
              <a:t>Max length: 512</a:t>
            </a:r>
          </a:p>
          <a:p>
            <a:r>
              <a:rPr lang="en-US" altLang="ko-KR" dirty="0"/>
              <a:t>Optimizer: </a:t>
            </a:r>
            <a:r>
              <a:rPr lang="en-US" altLang="ko-KR" dirty="0" err="1"/>
              <a:t>adam</a:t>
            </a:r>
            <a:endParaRPr lang="en-US" altLang="ko-KR" dirty="0"/>
          </a:p>
          <a:p>
            <a:r>
              <a:rPr lang="en-US" altLang="ko-KR" dirty="0"/>
              <a:t>learning rate: 3.0e-05</a:t>
            </a:r>
          </a:p>
          <a:p>
            <a:r>
              <a:rPr lang="en-US" altLang="ko-KR" dirty="0"/>
              <a:t>epochs: </a:t>
            </a:r>
          </a:p>
        </p:txBody>
      </p:sp>
    </p:spTree>
    <p:extLst>
      <p:ext uri="{BB962C8B-B14F-4D97-AF65-F5344CB8AC3E}">
        <p14:creationId xmlns:p14="http://schemas.microsoft.com/office/powerpoint/2010/main" val="2143594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753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65148" y="1358092"/>
            <a:ext cx="1750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평가 기준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6CDD6-B59F-21A3-89E4-F441A7C79F58}"/>
              </a:ext>
            </a:extLst>
          </p:cNvPr>
          <p:cNvSpPr txBox="1"/>
          <p:nvPr/>
        </p:nvSpPr>
        <p:spPr>
          <a:xfrm>
            <a:off x="806376" y="2138383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3E211-A6C8-ADE4-A948-045DEA6B8C93}"/>
              </a:ext>
            </a:extLst>
          </p:cNvPr>
          <p:cNvSpPr txBox="1"/>
          <p:nvPr/>
        </p:nvSpPr>
        <p:spPr>
          <a:xfrm>
            <a:off x="3538116" y="787162"/>
            <a:ext cx="4624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18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평가 기준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E853B1-5BA1-EEEF-97E4-C7F3F5E61924}"/>
              </a:ext>
            </a:extLst>
          </p:cNvPr>
          <p:cNvSpPr txBox="1"/>
          <p:nvPr/>
        </p:nvSpPr>
        <p:spPr>
          <a:xfrm>
            <a:off x="956308" y="1901709"/>
            <a:ext cx="71287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ROUGE</a:t>
            </a:r>
            <a:r>
              <a:rPr lang="en-US" altLang="ko-KR" sz="18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Recall-Oriented Understudy for </a:t>
            </a:r>
            <a:r>
              <a:rPr lang="en-US" altLang="ko-KR" sz="180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Gisting</a:t>
            </a:r>
            <a:r>
              <a:rPr lang="en-US" altLang="ko-KR" sz="180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Evaluation</a:t>
            </a:r>
            <a:r>
              <a:rPr lang="en-US" altLang="ko-KR" sz="1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endParaRPr lang="en-US" altLang="ko-KR" sz="18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 요약문과 후보 요약문의 가장 긴 공통 부분 수열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(LCS)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길이</a:t>
            </a:r>
            <a:endParaRPr lang="en-US" altLang="ko-KR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ROUGE-1 =&gt;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단어 수준에서 일치하는 단어의 비율 계산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ROUGE-2 =&gt;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연속된 두 단어의 일치 비율 계산 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ROUGE-L =&gt;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최장 길이로 매칭되는 문자열 계산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800" b="1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b="1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METEOR</a:t>
            </a:r>
            <a:r>
              <a:rPr lang="en-US" altLang="ko-KR" sz="18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Metric for Evaluation of Translation with Explicit </a:t>
            </a:r>
            <a:r>
              <a:rPr lang="en-US" altLang="ko-KR" sz="180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ORdering</a:t>
            </a:r>
            <a:r>
              <a:rPr lang="en-US" altLang="ko-KR" sz="18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endParaRPr lang="en-US" altLang="ko-KR" sz="18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8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200" b="0" i="0" dirty="0">
              <a:solidFill>
                <a:srgbClr val="11111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2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P: </a:t>
            </a:r>
            <a:r>
              <a:rPr lang="ko-KR" altLang="en-US" sz="12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정밀도</a:t>
            </a:r>
            <a:endParaRPr lang="en-US" altLang="ko-KR" sz="12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2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sz="12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재현율</a:t>
            </a:r>
            <a:endParaRPr lang="en-US" altLang="ko-KR" sz="12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/>
              <a:t>p: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패널티</a:t>
            </a:r>
            <a:endParaRPr lang="en-US" altLang="ko-KR" sz="1200" dirty="0"/>
          </a:p>
          <a:p>
            <a:r>
              <a:rPr lang="en-US" altLang="ko-KR" sz="1200" dirty="0"/>
              <a:t>c: chunk</a:t>
            </a:r>
          </a:p>
          <a:p>
            <a:r>
              <a:rPr lang="en-US" altLang="ko-KR" sz="1200" dirty="0"/>
              <a:t>u: unigram</a:t>
            </a:r>
            <a:endParaRPr lang="ko-KR" altLang="en-US" sz="12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658A301-8F87-F185-4014-2FEDD24F00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2800" y="4881151"/>
            <a:ext cx="1514475" cy="3619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9185BEA-4A5C-7FE8-7B27-B68D476314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02249" y="4845712"/>
            <a:ext cx="1428750" cy="46672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1533CA3-8D6D-ADD3-43BA-AC9737C1D6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96704" y="4757326"/>
            <a:ext cx="1524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69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0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4A75D1C-A399-22F2-BE9D-EAB7D595E138}"/>
              </a:ext>
            </a:extLst>
          </p:cNvPr>
          <p:cNvSpPr txBox="1"/>
          <p:nvPr/>
        </p:nvSpPr>
        <p:spPr>
          <a:xfrm>
            <a:off x="761858" y="1869899"/>
            <a:ext cx="246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271D1D-F542-8594-9AC1-AA196634245B}"/>
              </a:ext>
            </a:extLst>
          </p:cNvPr>
          <p:cNvSpPr txBox="1"/>
          <p:nvPr/>
        </p:nvSpPr>
        <p:spPr>
          <a:xfrm>
            <a:off x="3238404" y="777637"/>
            <a:ext cx="4624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4. </a:t>
            </a:r>
            <a:r>
              <a:rPr lang="ko-KR" altLang="en-US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성능 비교</a:t>
            </a:r>
            <a:r>
              <a:rPr lang="ko-KR" altLang="en-US" sz="18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F80F68-924A-480B-FECB-2321C19607BD}"/>
              </a:ext>
            </a:extLst>
          </p:cNvPr>
          <p:cNvSpPr txBox="1"/>
          <p:nvPr/>
        </p:nvSpPr>
        <p:spPr>
          <a:xfrm>
            <a:off x="747364" y="1396326"/>
            <a:ext cx="4765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4.1 </a:t>
            </a:r>
            <a:r>
              <a:rPr lang="ko-KR" altLang="en-US" sz="18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성능 비교 </a:t>
            </a:r>
          </a:p>
        </p:txBody>
      </p: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0A0C8FBE-BBFB-BBB9-CA72-DAFD88AEC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497411"/>
              </p:ext>
            </p:extLst>
          </p:nvPr>
        </p:nvGraphicFramePr>
        <p:xfrm>
          <a:off x="550834" y="2966023"/>
          <a:ext cx="8110730" cy="1270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146">
                  <a:extLst>
                    <a:ext uri="{9D8B030D-6E8A-4147-A177-3AD203B41FA5}">
                      <a16:colId xmlns:a16="http://schemas.microsoft.com/office/drawing/2014/main" val="892928837"/>
                    </a:ext>
                  </a:extLst>
                </a:gridCol>
                <a:gridCol w="1622146">
                  <a:extLst>
                    <a:ext uri="{9D8B030D-6E8A-4147-A177-3AD203B41FA5}">
                      <a16:colId xmlns:a16="http://schemas.microsoft.com/office/drawing/2014/main" val="412035173"/>
                    </a:ext>
                  </a:extLst>
                </a:gridCol>
                <a:gridCol w="1622146">
                  <a:extLst>
                    <a:ext uri="{9D8B030D-6E8A-4147-A177-3AD203B41FA5}">
                      <a16:colId xmlns:a16="http://schemas.microsoft.com/office/drawing/2014/main" val="2665926284"/>
                    </a:ext>
                  </a:extLst>
                </a:gridCol>
                <a:gridCol w="1622146">
                  <a:extLst>
                    <a:ext uri="{9D8B030D-6E8A-4147-A177-3AD203B41FA5}">
                      <a16:colId xmlns:a16="http://schemas.microsoft.com/office/drawing/2014/main" val="2236410203"/>
                    </a:ext>
                  </a:extLst>
                </a:gridCol>
                <a:gridCol w="1622146">
                  <a:extLst>
                    <a:ext uri="{9D8B030D-6E8A-4147-A177-3AD203B41FA5}">
                      <a16:colId xmlns:a16="http://schemas.microsoft.com/office/drawing/2014/main" val="384065661"/>
                    </a:ext>
                  </a:extLst>
                </a:gridCol>
              </a:tblGrid>
              <a:tr h="42357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Rouge-1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Rouge-2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Rouge-L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meteor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00044"/>
                  </a:ext>
                </a:extLst>
              </a:tr>
              <a:tr h="4235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화자 분리 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0.515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0.351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0.415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0.278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575616"/>
                  </a:ext>
                </a:extLst>
              </a:tr>
              <a:tr h="4235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화자 분리 </a:t>
                      </a: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75678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933621-46FF-082D-6ABB-6F7987B38796}"/>
              </a:ext>
            </a:extLst>
          </p:cNvPr>
          <p:cNvSpPr/>
          <p:nvPr/>
        </p:nvSpPr>
        <p:spPr>
          <a:xfrm>
            <a:off x="3830712" y="3420269"/>
            <a:ext cx="3168352" cy="377904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5267845-3163-AC0C-B0C5-F27BF596792D}"/>
              </a:ext>
            </a:extLst>
          </p:cNvPr>
          <p:cNvSpPr/>
          <p:nvPr/>
        </p:nvSpPr>
        <p:spPr>
          <a:xfrm>
            <a:off x="7060161" y="3775905"/>
            <a:ext cx="1584176" cy="423332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9749B4E-22ED-3463-D2E6-87406F599779}"/>
              </a:ext>
            </a:extLst>
          </p:cNvPr>
          <p:cNvSpPr/>
          <p:nvPr/>
        </p:nvSpPr>
        <p:spPr>
          <a:xfrm>
            <a:off x="2168212" y="3793561"/>
            <a:ext cx="1584176" cy="423332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360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BDE9FA"/>
            </a:gs>
            <a:gs pos="100000">
              <a:srgbClr val="53A3D5"/>
            </a:gs>
            <a:gs pos="100000">
              <a:srgbClr val="E6B6FC"/>
            </a:gs>
          </a:gsLst>
          <a:lin ang="5400000" scaled="1"/>
        </a:gradFill>
        <a:ln w="12700">
          <a:solidFill>
            <a:srgbClr val="4780A3"/>
          </a:solidFill>
        </a:ln>
        <a:effectLst>
          <a:outerShdw blurRad="63500" sx="102000" sy="102000" algn="ctr" rotWithShape="0">
            <a:prstClr val="black">
              <a:alpha val="2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65000"/>
              <a:lumOff val="3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6880</TotalTime>
  <Words>788</Words>
  <Application>Microsoft Office PowerPoint</Application>
  <PresentationFormat>사용자 지정</PresentationFormat>
  <Paragraphs>103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Söhne</vt:lpstr>
      <vt:lpstr>나눔고딕</vt:lpstr>
      <vt:lpstr>나눔명조</vt:lpstr>
      <vt:lpstr>나눔명조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원철 신</cp:lastModifiedBy>
  <cp:revision>138</cp:revision>
  <dcterms:created xsi:type="dcterms:W3CDTF">2013-02-06T12:21:29Z</dcterms:created>
  <dcterms:modified xsi:type="dcterms:W3CDTF">2023-06-09T08:12:11Z</dcterms:modified>
</cp:coreProperties>
</file>