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  <p1510:client id="{AB9B050E-E5C9-4B08-8455-45F1E99EFAA3}" v="4" dt="2023-05-12T03:35:27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9" autoAdjust="0"/>
  </p:normalViewPr>
  <p:slideViewPr>
    <p:cSldViewPr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AB9B050E-E5C9-4B08-8455-45F1E99EFAA3}"/>
    <pc:docChg chg="custSel modSld">
      <pc:chgData name="나 현희" userId="a7b73e83492eed8a" providerId="LiveId" clId="{AB9B050E-E5C9-4B08-8455-45F1E99EFAA3}" dt="2023-05-12T03:47:34.583" v="415" actId="20577"/>
      <pc:docMkLst>
        <pc:docMk/>
      </pc:docMkLst>
      <pc:sldChg chg="addSp delSp modSp mod modNotesTx">
        <pc:chgData name="나 현희" userId="a7b73e83492eed8a" providerId="LiveId" clId="{AB9B050E-E5C9-4B08-8455-45F1E99EFAA3}" dt="2023-05-12T03:40:44.648" v="412" actId="255"/>
        <pc:sldMkLst>
          <pc:docMk/>
          <pc:sldMk cId="958563621" sldId="272"/>
        </pc:sldMkLst>
        <pc:spChg chg="mod">
          <ac:chgData name="나 현희" userId="a7b73e83492eed8a" providerId="LiveId" clId="{AB9B050E-E5C9-4B08-8455-45F1E99EFAA3}" dt="2023-05-12T02:11:35.525" v="19" actId="20577"/>
          <ac:spMkLst>
            <pc:docMk/>
            <pc:sldMk cId="958563621" sldId="272"/>
            <ac:spMk id="2" creationId="{00000000-0000-0000-0000-000000000000}"/>
          </ac:spMkLst>
        </pc:spChg>
        <pc:spChg chg="mod">
          <ac:chgData name="나 현희" userId="a7b73e83492eed8a" providerId="LiveId" clId="{AB9B050E-E5C9-4B08-8455-45F1E99EFAA3}" dt="2023-05-12T03:40:44.648" v="412" actId="255"/>
          <ac:spMkLst>
            <pc:docMk/>
            <pc:sldMk cId="958563621" sldId="272"/>
            <ac:spMk id="3" creationId="{00000000-0000-0000-0000-000000000000}"/>
          </ac:spMkLst>
        </pc:spChg>
        <pc:spChg chg="add del mod">
          <ac:chgData name="나 현희" userId="a7b73e83492eed8a" providerId="LiveId" clId="{AB9B050E-E5C9-4B08-8455-45F1E99EFAA3}" dt="2023-05-12T03:35:33.679" v="70" actId="478"/>
          <ac:spMkLst>
            <pc:docMk/>
            <pc:sldMk cId="958563621" sldId="272"/>
            <ac:spMk id="4" creationId="{D60AF483-7074-1C37-0557-E2E7ADCEFE10}"/>
          </ac:spMkLst>
        </pc:spChg>
      </pc:sldChg>
      <pc:sldChg chg="modSp mod">
        <pc:chgData name="나 현희" userId="a7b73e83492eed8a" providerId="LiveId" clId="{AB9B050E-E5C9-4B08-8455-45F1E99EFAA3}" dt="2023-05-12T03:47:34.583" v="415" actId="20577"/>
        <pc:sldMkLst>
          <pc:docMk/>
          <pc:sldMk cId="2676535178" sldId="276"/>
        </pc:sldMkLst>
        <pc:spChg chg="mod">
          <ac:chgData name="나 현희" userId="a7b73e83492eed8a" providerId="LiveId" clId="{AB9B050E-E5C9-4B08-8455-45F1E99EFAA3}" dt="2023-05-12T03:47:34.583" v="415" actId="20577"/>
          <ac:spMkLst>
            <pc:docMk/>
            <pc:sldMk cId="2676535178" sldId="27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AB9B050E-E5C9-4B08-8455-45F1E99EFAA3}" dt="2023-05-12T03:34:06.718" v="59" actId="14100"/>
        <pc:sldMkLst>
          <pc:docMk/>
          <pc:sldMk cId="3608855194" sldId="289"/>
        </pc:sldMkLst>
        <pc:spChg chg="add del mod">
          <ac:chgData name="나 현희" userId="a7b73e83492eed8a" providerId="LiveId" clId="{AB9B050E-E5C9-4B08-8455-45F1E99EFAA3}" dt="2023-05-12T02:45:41.013" v="37" actId="478"/>
          <ac:spMkLst>
            <pc:docMk/>
            <pc:sldMk cId="3608855194" sldId="289"/>
            <ac:spMk id="5" creationId="{4B925F98-C766-2FC4-3173-5370876B4D8D}"/>
          </ac:spMkLst>
        </pc:spChg>
        <pc:spChg chg="add del mod">
          <ac:chgData name="나 현희" userId="a7b73e83492eed8a" providerId="LiveId" clId="{AB9B050E-E5C9-4B08-8455-45F1E99EFAA3}" dt="2023-05-12T02:49:41.886" v="47" actId="478"/>
          <ac:spMkLst>
            <pc:docMk/>
            <pc:sldMk cId="3608855194" sldId="289"/>
            <ac:spMk id="6" creationId="{D6F8136E-7882-2EED-C931-7E89B1DD532B}"/>
          </ac:spMkLst>
        </pc:spChg>
        <pc:picChg chg="add mod">
          <ac:chgData name="나 현희" userId="a7b73e83492eed8a" providerId="LiveId" clId="{AB9B050E-E5C9-4B08-8455-45F1E99EFAA3}" dt="2023-05-12T03:34:06.718" v="59" actId="14100"/>
          <ac:picMkLst>
            <pc:docMk/>
            <pc:sldMk cId="3608855194" sldId="289"/>
            <ac:picMk id="6" creationId="{D2C4B256-648E-2449-C5A8-40B62670F050}"/>
          </ac:picMkLst>
        </pc:picChg>
        <pc:picChg chg="add del mod">
          <ac:chgData name="나 현희" userId="a7b73e83492eed8a" providerId="LiveId" clId="{AB9B050E-E5C9-4B08-8455-45F1E99EFAA3}" dt="2023-05-12T03:34:02.629" v="54" actId="478"/>
          <ac:picMkLst>
            <pc:docMk/>
            <pc:sldMk cId="3608855194" sldId="289"/>
            <ac:picMk id="8" creationId="{19BA3659-E253-E5FD-BC61-9EF4E4C7DD28}"/>
          </ac:picMkLst>
        </pc:picChg>
      </pc:sldChg>
      <pc:sldChg chg="modSp mod">
        <pc:chgData name="나 현희" userId="a7b73e83492eed8a" providerId="LiveId" clId="{AB9B050E-E5C9-4B08-8455-45F1E99EFAA3}" dt="2023-05-12T03:41:39.056" v="413" actId="1076"/>
        <pc:sldMkLst>
          <pc:docMk/>
          <pc:sldMk cId="2367271874" sldId="290"/>
        </pc:sldMkLst>
        <pc:picChg chg="mod">
          <ac:chgData name="나 현희" userId="a7b73e83492eed8a" providerId="LiveId" clId="{AB9B050E-E5C9-4B08-8455-45F1E99EFAA3}" dt="2023-05-12T03:41:39.056" v="413" actId="1076"/>
          <ac:picMkLst>
            <pc:docMk/>
            <pc:sldMk cId="2367271874" sldId="290"/>
            <ac:picMk id="8" creationId="{A2904FD9-C005-0077-67F7-87CBC132EDA5}"/>
          </ac:picMkLst>
        </pc:picChg>
      </pc:sldChg>
      <pc:sldChg chg="modNotesTx">
        <pc:chgData name="나 현희" userId="a7b73e83492eed8a" providerId="LiveId" clId="{AB9B050E-E5C9-4B08-8455-45F1E99EFAA3}" dt="2023-05-12T02:07:41.414" v="0"/>
        <pc:sldMkLst>
          <pc:docMk/>
          <pc:sldMk cId="2018146493" sldId="291"/>
        </pc:sldMkLst>
      </pc:sldChg>
    </pc:docChg>
  </pc:docChgLst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발화 내용을 화자별로 구분하여 요약에 반영하지 않습니다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화자 요약을 만들어서 만든 데이터의 </a:t>
            </a:r>
            <a:r>
              <a:rPr lang="en-US" altLang="ko-KR" dirty="0"/>
              <a:t>8:2</a:t>
            </a:r>
            <a:r>
              <a:rPr lang="ko-KR" altLang="en-US" dirty="0"/>
              <a:t>의 비율로 </a:t>
            </a:r>
            <a:r>
              <a:rPr lang="en-US" altLang="ko-KR" dirty="0"/>
              <a:t>8</a:t>
            </a:r>
            <a:r>
              <a:rPr lang="ko-KR" altLang="en-US" dirty="0"/>
              <a:t>로 </a:t>
            </a:r>
            <a:r>
              <a:rPr lang="en-US" altLang="ko-KR" dirty="0"/>
              <a:t>few-shot</a:t>
            </a:r>
            <a:r>
              <a:rPr lang="ko-KR" altLang="en-US" dirty="0"/>
              <a:t>을 학습 시키고 </a:t>
            </a:r>
            <a:r>
              <a:rPr lang="en-US" altLang="ko-KR" dirty="0"/>
              <a:t>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평가를 할 예정이고</a:t>
            </a:r>
            <a:r>
              <a:rPr lang="en-US" altLang="ko-KR" dirty="0"/>
              <a:t>, </a:t>
            </a:r>
            <a:r>
              <a:rPr lang="ko-KR" altLang="en-US" dirty="0"/>
              <a:t>평가 지표로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3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발화 내용을 화자별로 구분하여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</a:t>
            </a:r>
            <a:r>
              <a:rPr lang="en-US" altLang="ko-KR" sz="1600">
                <a:latin typeface="Times New Roman" pitchFamily="18" charset="0"/>
              </a:rPr>
              <a:t>15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2C4B256-648E-2449-C5A8-40B62670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0452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7344816" cy="44930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20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발화 내용을 화자 별로 구분하여 요약에 반환하지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1658</Words>
  <Application>Microsoft Office PowerPoint</Application>
  <PresentationFormat>화면 슬라이드 쇼(4:3)</PresentationFormat>
  <Paragraphs>169</Paragraphs>
  <Slides>21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평가 기준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12</cp:revision>
  <dcterms:created xsi:type="dcterms:W3CDTF">2014-09-11T07:06:19Z</dcterms:created>
  <dcterms:modified xsi:type="dcterms:W3CDTF">2023-05-21T09:00:55Z</dcterms:modified>
</cp:coreProperties>
</file>