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329" r:id="rId4"/>
    <p:sldId id="330" r:id="rId5"/>
    <p:sldId id="318" r:id="rId6"/>
    <p:sldId id="312" r:id="rId7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999BE-42FC-4C4F-A778-1B68E5A9DBBF}" v="17" dt="2023-05-07T07:09:44.171"/>
    <p1510:client id="{F212702E-236B-4959-B623-49B675EF7A4F}" v="2" dt="2023-05-07T14:08:00.21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2" autoAdjust="0"/>
    <p:restoredTop sz="95244" autoAdjust="0"/>
  </p:normalViewPr>
  <p:slideViewPr>
    <p:cSldViewPr>
      <p:cViewPr>
        <p:scale>
          <a:sx n="100" d="100"/>
          <a:sy n="100" d="100"/>
        </p:scale>
        <p:origin x="1042" y="-533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F212702E-236B-4959-B623-49B675EF7A4F}"/>
    <pc:docChg chg="custSel modSld">
      <pc:chgData name="나 현희" userId="a7b73e83492eed8a" providerId="LiveId" clId="{F212702E-236B-4959-B623-49B675EF7A4F}" dt="2023-05-07T23:16:53.422" v="196" actId="20577"/>
      <pc:docMkLst>
        <pc:docMk/>
      </pc:docMkLst>
      <pc:sldChg chg="modSp mod modNotesTx">
        <pc:chgData name="나 현희" userId="a7b73e83492eed8a" providerId="LiveId" clId="{F212702E-236B-4959-B623-49B675EF7A4F}" dt="2023-05-07T23:16:13.078" v="193" actId="20577"/>
        <pc:sldMkLst>
          <pc:docMk/>
          <pc:sldMk cId="2636684587" sldId="309"/>
        </pc:sldMkLst>
        <pc:spChg chg="mod">
          <ac:chgData name="나 현희" userId="a7b73e83492eed8a" providerId="LiveId" clId="{F212702E-236B-4959-B623-49B675EF7A4F}" dt="2023-05-07T14:07:04.205" v="164" actId="14100"/>
          <ac:spMkLst>
            <pc:docMk/>
            <pc:sldMk cId="2636684587" sldId="309"/>
            <ac:spMk id="18" creationId="{F198F75F-36C7-3C73-EF54-6E4A2DF56C64}"/>
          </ac:spMkLst>
        </pc:spChg>
        <pc:picChg chg="mod">
          <ac:chgData name="나 현희" userId="a7b73e83492eed8a" providerId="LiveId" clId="{F212702E-236B-4959-B623-49B675EF7A4F}" dt="2023-05-07T14:06:59.916" v="163" actId="1076"/>
          <ac:picMkLst>
            <pc:docMk/>
            <pc:sldMk cId="2636684587" sldId="309"/>
            <ac:picMk id="17" creationId="{E7E32411-40C9-02B7-3DC0-7AC783268383}"/>
          </ac:picMkLst>
        </pc:picChg>
      </pc:sldChg>
      <pc:sldChg chg="addSp delSp modSp mod modNotesTx">
        <pc:chgData name="나 현희" userId="a7b73e83492eed8a" providerId="LiveId" clId="{F212702E-236B-4959-B623-49B675EF7A4F}" dt="2023-05-07T23:15:25.867" v="189" actId="20577"/>
        <pc:sldMkLst>
          <pc:docMk/>
          <pc:sldMk cId="2798841362" sldId="312"/>
        </pc:sldMkLst>
        <pc:picChg chg="del">
          <ac:chgData name="나 현희" userId="a7b73e83492eed8a" providerId="LiveId" clId="{F212702E-236B-4959-B623-49B675EF7A4F}" dt="2023-05-07T13:08:38.777" v="0" actId="478"/>
          <ac:picMkLst>
            <pc:docMk/>
            <pc:sldMk cId="2798841362" sldId="312"/>
            <ac:picMk id="3" creationId="{4EEC6A53-ED8B-570D-2486-C6A83FF93AAF}"/>
          </ac:picMkLst>
        </pc:picChg>
        <pc:picChg chg="del">
          <ac:chgData name="나 현희" userId="a7b73e83492eed8a" providerId="LiveId" clId="{F212702E-236B-4959-B623-49B675EF7A4F}" dt="2023-05-07T13:08:40.126" v="1" actId="478"/>
          <ac:picMkLst>
            <pc:docMk/>
            <pc:sldMk cId="2798841362" sldId="312"/>
            <ac:picMk id="4" creationId="{2B60ADE5-D4FC-23D7-EAEC-8BF04222EB21}"/>
          </ac:picMkLst>
        </pc:picChg>
        <pc:picChg chg="add mod">
          <ac:chgData name="나 현희" userId="a7b73e83492eed8a" providerId="LiveId" clId="{F212702E-236B-4959-B623-49B675EF7A4F}" dt="2023-05-07T13:08:47.980" v="5" actId="1076"/>
          <ac:picMkLst>
            <pc:docMk/>
            <pc:sldMk cId="2798841362" sldId="312"/>
            <ac:picMk id="5" creationId="{1B60B5D5-50FA-E331-5351-448E7BEFDBB4}"/>
          </ac:picMkLst>
        </pc:picChg>
      </pc:sldChg>
      <pc:sldChg chg="modSp mod modNotesTx">
        <pc:chgData name="나 현희" userId="a7b73e83492eed8a" providerId="LiveId" clId="{F212702E-236B-4959-B623-49B675EF7A4F}" dt="2023-05-07T23:16:44.786" v="195" actId="20577"/>
        <pc:sldMkLst>
          <pc:docMk/>
          <pc:sldMk cId="3011494856" sldId="313"/>
        </pc:sldMkLst>
        <pc:spChg chg="mod">
          <ac:chgData name="나 현희" userId="a7b73e83492eed8a" providerId="LiveId" clId="{F212702E-236B-4959-B623-49B675EF7A4F}" dt="2023-05-07T14:09:46.822" v="185" actId="1076"/>
          <ac:spMkLst>
            <pc:docMk/>
            <pc:sldMk cId="3011494856" sldId="313"/>
            <ac:spMk id="16" creationId="{31A6B0AB-C59B-F6AE-E683-11E23C64E268}"/>
          </ac:spMkLst>
        </pc:spChg>
        <pc:spChg chg="mod">
          <ac:chgData name="나 현희" userId="a7b73e83492eed8a" providerId="LiveId" clId="{F212702E-236B-4959-B623-49B675EF7A4F}" dt="2023-05-07T14:09:38.112" v="181" actId="20577"/>
          <ac:spMkLst>
            <pc:docMk/>
            <pc:sldMk cId="3011494856" sldId="313"/>
            <ac:spMk id="19" creationId="{4B1C32E0-5C8D-3F7F-9E9B-2DEE25DA672A}"/>
          </ac:spMkLst>
        </pc:spChg>
        <pc:picChg chg="mod">
          <ac:chgData name="나 현희" userId="a7b73e83492eed8a" providerId="LiveId" clId="{F212702E-236B-4959-B623-49B675EF7A4F}" dt="2023-05-07T14:09:43.262" v="184" actId="1076"/>
          <ac:picMkLst>
            <pc:docMk/>
            <pc:sldMk cId="3011494856" sldId="313"/>
            <ac:picMk id="5" creationId="{221A75AB-3E06-026A-9B2D-F464F39092E7}"/>
          </ac:picMkLst>
        </pc:picChg>
      </pc:sldChg>
      <pc:sldChg chg="modNotesTx">
        <pc:chgData name="나 현희" userId="a7b73e83492eed8a" providerId="LiveId" clId="{F212702E-236B-4959-B623-49B675EF7A4F}" dt="2023-05-07T23:15:37.678" v="190" actId="20577"/>
        <pc:sldMkLst>
          <pc:docMk/>
          <pc:sldMk cId="235539631" sldId="318"/>
        </pc:sldMkLst>
      </pc:sldChg>
      <pc:sldChg chg="modNotesTx">
        <pc:chgData name="나 현희" userId="a7b73e83492eed8a" providerId="LiveId" clId="{F212702E-236B-4959-B623-49B675EF7A4F}" dt="2023-05-07T23:16:53.422" v="196" actId="20577"/>
        <pc:sldMkLst>
          <pc:docMk/>
          <pc:sldMk cId="4051723476" sldId="320"/>
        </pc:sldMkLst>
      </pc:sldChg>
      <pc:sldChg chg="modNotesTx">
        <pc:chgData name="나 현희" userId="a7b73e83492eed8a" providerId="LiveId" clId="{F212702E-236B-4959-B623-49B675EF7A4F}" dt="2023-05-07T23:15:47.761" v="191" actId="20577"/>
        <pc:sldMkLst>
          <pc:docMk/>
          <pc:sldMk cId="2574738296" sldId="324"/>
        </pc:sldMkLst>
      </pc:sldChg>
      <pc:sldChg chg="modNotesTx">
        <pc:chgData name="나 현희" userId="a7b73e83492eed8a" providerId="LiveId" clId="{F212702E-236B-4959-B623-49B675EF7A4F}" dt="2023-05-07T23:15:58.160" v="192" actId="20577"/>
        <pc:sldMkLst>
          <pc:docMk/>
          <pc:sldMk cId="1947904416" sldId="326"/>
        </pc:sldMkLst>
      </pc:sldChg>
      <pc:sldChg chg="addSp modSp mod modNotesTx">
        <pc:chgData name="나 현희" userId="a7b73e83492eed8a" providerId="LiveId" clId="{F212702E-236B-4959-B623-49B675EF7A4F}" dt="2023-05-07T23:16:23.573" v="194" actId="20577"/>
        <pc:sldMkLst>
          <pc:docMk/>
          <pc:sldMk cId="440598943" sldId="328"/>
        </pc:sldMkLst>
        <pc:spChg chg="add mod">
          <ac:chgData name="나 현희" userId="a7b73e83492eed8a" providerId="LiveId" clId="{F212702E-236B-4959-B623-49B675EF7A4F}" dt="2023-05-07T13:20:18.349" v="83" actId="122"/>
          <ac:spMkLst>
            <pc:docMk/>
            <pc:sldMk cId="440598943" sldId="328"/>
            <ac:spMk id="3" creationId="{443843C6-98CB-D5DA-F899-65781E48ACF3}"/>
          </ac:spMkLst>
        </pc:spChg>
        <pc:grpChg chg="mod">
          <ac:chgData name="나 현희" userId="a7b73e83492eed8a" providerId="LiveId" clId="{F212702E-236B-4959-B623-49B675EF7A4F}" dt="2023-05-07T13:20:12.642" v="81" actId="1076"/>
          <ac:grpSpMkLst>
            <pc:docMk/>
            <pc:sldMk cId="440598943" sldId="328"/>
            <ac:grpSpMk id="15" creationId="{00000000-0000-0000-0000-000000000000}"/>
          </ac:grpSpMkLst>
        </pc:grpChg>
        <pc:picChg chg="mod">
          <ac:chgData name="나 현희" userId="a7b73e83492eed8a" providerId="LiveId" clId="{F212702E-236B-4959-B623-49B675EF7A4F}" dt="2023-05-07T13:09:46.215" v="6" actId="14100"/>
          <ac:picMkLst>
            <pc:docMk/>
            <pc:sldMk cId="440598943" sldId="328"/>
            <ac:picMk id="16" creationId="{9FEFA0DA-D423-649B-BFF4-D2872A67068F}"/>
          </ac:picMkLst>
        </pc:picChg>
      </pc:sldChg>
    </pc:docChg>
  </pc:docChgLst>
  <pc:docChgLst>
    <pc:chgData name="나 현희" userId="a7b73e83492eed8a" providerId="LiveId" clId="{326999BE-42FC-4C4F-A778-1B68E5A9DBBF}"/>
    <pc:docChg chg="undo custSel addSld delSld modSld">
      <pc:chgData name="나 현희" userId="a7b73e83492eed8a" providerId="LiveId" clId="{326999BE-42FC-4C4F-A778-1B68E5A9DBBF}" dt="2023-05-07T07:45:12.550" v="3124" actId="20577"/>
      <pc:docMkLst>
        <pc:docMk/>
      </pc:docMkLst>
      <pc:sldChg chg="delSp modSp mod modNotesTx">
        <pc:chgData name="나 현희" userId="a7b73e83492eed8a" providerId="LiveId" clId="{326999BE-42FC-4C4F-A778-1B68E5A9DBBF}" dt="2023-05-06T12:04:45.874" v="365" actId="20577"/>
        <pc:sldMkLst>
          <pc:docMk/>
          <pc:sldMk cId="0" sldId="259"/>
        </pc:sldMkLst>
        <pc:spChg chg="del mod">
          <ac:chgData name="나 현희" userId="a7b73e83492eed8a" providerId="LiveId" clId="{326999BE-42FC-4C4F-A778-1B68E5A9DBBF}" dt="2023-05-06T02:47:10.962" v="101" actId="21"/>
          <ac:spMkLst>
            <pc:docMk/>
            <pc:sldMk cId="0" sldId="259"/>
            <ac:spMk id="3" creationId="{2A36868C-9680-D677-143F-92546E601158}"/>
          </ac:spMkLst>
        </pc:spChg>
        <pc:spChg chg="mod">
          <ac:chgData name="나 현희" userId="a7b73e83492eed8a" providerId="LiveId" clId="{326999BE-42FC-4C4F-A778-1B68E5A9DBBF}" dt="2023-05-06T02:46:36.859" v="77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8:02.474" v="130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7:27.055" v="120" actId="20577"/>
          <ac:spMkLst>
            <pc:docMk/>
            <pc:sldMk cId="0" sldId="259"/>
            <ac:spMk id="17" creationId="{FDDF2B4B-F616-50D8-8961-5C2DAB106A06}"/>
          </ac:spMkLst>
        </pc:spChg>
        <pc:spChg chg="mod">
          <ac:chgData name="나 현희" userId="a7b73e83492eed8a" providerId="LiveId" clId="{326999BE-42FC-4C4F-A778-1B68E5A9DBBF}" dt="2023-05-06T02:47:00.625" v="98" actId="20577"/>
          <ac:spMkLst>
            <pc:docMk/>
            <pc:sldMk cId="0" sldId="259"/>
            <ac:spMk id="19" creationId="{4B1C32E0-5C8D-3F7F-9E9B-2DEE25DA672A}"/>
          </ac:spMkLst>
        </pc:spChg>
      </pc:sldChg>
      <pc:sldChg chg="del">
        <pc:chgData name="나 현희" userId="a7b73e83492eed8a" providerId="LiveId" clId="{326999BE-42FC-4C4F-A778-1B68E5A9DBBF}" dt="2023-05-07T06:30:35.391" v="2352" actId="47"/>
        <pc:sldMkLst>
          <pc:docMk/>
          <pc:sldMk cId="2288215803" sldId="303"/>
        </pc:sldMkLst>
      </pc:sldChg>
      <pc:sldChg chg="addSp delSp modSp mod modNotesTx">
        <pc:chgData name="나 현희" userId="a7b73e83492eed8a" providerId="LiveId" clId="{326999BE-42FC-4C4F-A778-1B68E5A9DBBF}" dt="2023-05-07T07:04:57.475" v="2638" actId="20577"/>
        <pc:sldMkLst>
          <pc:docMk/>
          <pc:sldMk cId="2636684587" sldId="309"/>
        </pc:sldMkLst>
        <pc:spChg chg="del mod">
          <ac:chgData name="나 현희" userId="a7b73e83492eed8a" providerId="LiveId" clId="{326999BE-42FC-4C4F-A778-1B68E5A9DBBF}" dt="2023-05-07T05:24:13.312" v="933" actId="478"/>
          <ac:spMkLst>
            <pc:docMk/>
            <pc:sldMk cId="2636684587" sldId="309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5:06:49.421" v="899" actId="20577"/>
          <ac:spMkLst>
            <pc:docMk/>
            <pc:sldMk cId="2636684587" sldId="309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5:40:06.098" v="1361" actId="20577"/>
          <ac:spMkLst>
            <pc:docMk/>
            <pc:sldMk cId="2636684587" sldId="309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5:24:39.820" v="939" actId="207"/>
          <ac:spMkLst>
            <pc:docMk/>
            <pc:sldMk cId="2636684587" sldId="309"/>
            <ac:spMk id="18" creationId="{F198F75F-36C7-3C73-EF54-6E4A2DF56C64}"/>
          </ac:spMkLst>
        </pc:spChg>
        <pc:spChg chg="mod">
          <ac:chgData name="나 현희" userId="a7b73e83492eed8a" providerId="LiveId" clId="{326999BE-42FC-4C4F-A778-1B68E5A9DBBF}" dt="2023-05-07T05:24:07.233" v="928" actId="20577"/>
          <ac:spMkLst>
            <pc:docMk/>
            <pc:sldMk cId="2636684587" sldId="309"/>
            <ac:spMk id="19" creationId="{4B1C32E0-5C8D-3F7F-9E9B-2DEE25DA672A}"/>
          </ac:spMkLst>
        </pc:spChg>
        <pc:spChg chg="add del mod">
          <ac:chgData name="나 현희" userId="a7b73e83492eed8a" providerId="LiveId" clId="{326999BE-42FC-4C4F-A778-1B68E5A9DBBF}" dt="2023-05-07T06:59:31.304" v="2486" actId="478"/>
          <ac:spMkLst>
            <pc:docMk/>
            <pc:sldMk cId="2636684587" sldId="309"/>
            <ac:spMk id="20" creationId="{3954B8B0-A78E-2395-B0DA-928AAFA0C6CF}"/>
          </ac:spMkLst>
        </pc:spChg>
        <pc:spChg chg="add del">
          <ac:chgData name="나 현희" userId="a7b73e83492eed8a" providerId="LiveId" clId="{326999BE-42FC-4C4F-A778-1B68E5A9DBBF}" dt="2023-05-07T05:24:59.592" v="944" actId="478"/>
          <ac:spMkLst>
            <pc:docMk/>
            <pc:sldMk cId="2636684587" sldId="309"/>
            <ac:spMk id="21" creationId="{4B4DDE81-5FED-C83D-3FF4-B215DA2029B2}"/>
          </ac:spMkLst>
        </pc:spChg>
        <pc:picChg chg="del">
          <ac:chgData name="나 현희" userId="a7b73e83492eed8a" providerId="LiveId" clId="{326999BE-42FC-4C4F-A778-1B68E5A9DBBF}" dt="2023-05-07T05:24:09.983" v="930" actId="478"/>
          <ac:picMkLst>
            <pc:docMk/>
            <pc:sldMk cId="2636684587" sldId="309"/>
            <ac:picMk id="4" creationId="{F958A25B-C07E-F727-37ED-3C0E0D2243B4}"/>
          </ac:picMkLst>
        </pc:picChg>
        <pc:picChg chg="del">
          <ac:chgData name="나 현희" userId="a7b73e83492eed8a" providerId="LiveId" clId="{326999BE-42FC-4C4F-A778-1B68E5A9DBBF}" dt="2023-05-07T05:24:09.411" v="929" actId="478"/>
          <ac:picMkLst>
            <pc:docMk/>
            <pc:sldMk cId="2636684587" sldId="309"/>
            <ac:picMk id="16" creationId="{B86496B9-B0F1-55E1-9EAF-DA2773C66EEC}"/>
          </ac:picMkLst>
        </pc:picChg>
        <pc:picChg chg="add mod">
          <ac:chgData name="나 현희" userId="a7b73e83492eed8a" providerId="LiveId" clId="{326999BE-42FC-4C4F-A778-1B68E5A9DBBF}" dt="2023-05-07T05:24:19.908" v="936" actId="1076"/>
          <ac:picMkLst>
            <pc:docMk/>
            <pc:sldMk cId="2636684587" sldId="309"/>
            <ac:picMk id="17" creationId="{E7E32411-40C9-02B7-3DC0-7AC783268383}"/>
          </ac:picMkLst>
        </pc:picChg>
      </pc:sldChg>
      <pc:sldChg chg="addSp delSp modSp mod modNotesTx">
        <pc:chgData name="나 현희" userId="a7b73e83492eed8a" providerId="LiveId" clId="{326999BE-42FC-4C4F-A778-1B68E5A9DBBF}" dt="2023-05-06T12:18:13.968" v="649" actId="20577"/>
        <pc:sldMkLst>
          <pc:docMk/>
          <pc:sldMk cId="2798841362" sldId="312"/>
        </pc:sldMkLst>
        <pc:spChg chg="mod">
          <ac:chgData name="나 현희" userId="a7b73e83492eed8a" providerId="LiveId" clId="{326999BE-42FC-4C4F-A778-1B68E5A9DBBF}" dt="2023-05-06T02:48:22.683" v="147" actId="20577"/>
          <ac:spMkLst>
            <pc:docMk/>
            <pc:sldMk cId="2798841362" sldId="312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8:54.428" v="160" actId="20577"/>
          <ac:spMkLst>
            <pc:docMk/>
            <pc:sldMk cId="2798841362" sldId="312"/>
            <ac:spMk id="11" creationId="{00000000-0000-0000-0000-000000000000}"/>
          </ac:spMkLst>
        </pc:spChg>
        <pc:spChg chg="del">
          <ac:chgData name="나 현희" userId="a7b73e83492eed8a" providerId="LiveId" clId="{326999BE-42FC-4C4F-A778-1B68E5A9DBBF}" dt="2023-05-06T02:48:55.488" v="161" actId="478"/>
          <ac:spMkLst>
            <pc:docMk/>
            <pc:sldMk cId="2798841362" sldId="312"/>
            <ac:spMk id="19" creationId="{6C3E043D-E14A-8BA6-F2A2-47796CA8D06A}"/>
          </ac:spMkLst>
        </pc:spChg>
        <pc:picChg chg="add mod modCrop">
          <ac:chgData name="나 현희" userId="a7b73e83492eed8a" providerId="LiveId" clId="{326999BE-42FC-4C4F-A778-1B68E5A9DBBF}" dt="2023-05-06T12:09:57.753" v="484" actId="14100"/>
          <ac:picMkLst>
            <pc:docMk/>
            <pc:sldMk cId="2798841362" sldId="312"/>
            <ac:picMk id="3" creationId="{4EEC6A53-ED8B-570D-2486-C6A83FF93AAF}"/>
          </ac:picMkLst>
        </pc:picChg>
        <pc:picChg chg="add mod modCrop">
          <ac:chgData name="나 현희" userId="a7b73e83492eed8a" providerId="LiveId" clId="{326999BE-42FC-4C4F-A778-1B68E5A9DBBF}" dt="2023-05-06T12:13:28.442" v="490" actId="1076"/>
          <ac:picMkLst>
            <pc:docMk/>
            <pc:sldMk cId="2798841362" sldId="312"/>
            <ac:picMk id="4" creationId="{2B60ADE5-D4FC-23D7-EAEC-8BF04222EB21}"/>
          </ac:picMkLst>
        </pc:picChg>
        <pc:picChg chg="add del mod modCrop">
          <ac:chgData name="나 현희" userId="a7b73e83492eed8a" providerId="LiveId" clId="{326999BE-42FC-4C4F-A778-1B68E5A9DBBF}" dt="2023-05-06T12:12:42.309" v="485" actId="478"/>
          <ac:picMkLst>
            <pc:docMk/>
            <pc:sldMk cId="2798841362" sldId="312"/>
            <ac:picMk id="5" creationId="{805456AE-D654-7C98-E065-C5BAF60A091E}"/>
          </ac:picMkLst>
        </pc:picChg>
      </pc:sldChg>
      <pc:sldChg chg="addSp delSp modSp mod modNotesTx">
        <pc:chgData name="나 현희" userId="a7b73e83492eed8a" providerId="LiveId" clId="{326999BE-42FC-4C4F-A778-1B68E5A9DBBF}" dt="2023-05-07T07:33:40.783" v="2878" actId="20577"/>
        <pc:sldMkLst>
          <pc:docMk/>
          <pc:sldMk cId="3011494856" sldId="313"/>
        </pc:sldMkLst>
        <pc:spChg chg="del mod">
          <ac:chgData name="나 현희" userId="a7b73e83492eed8a" providerId="LiveId" clId="{326999BE-42FC-4C4F-A778-1B68E5A9DBBF}" dt="2023-05-07T05:40:20.576" v="1367" actId="478"/>
          <ac:spMkLst>
            <pc:docMk/>
            <pc:sldMk cId="3011494856" sldId="313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6:24:20.061" v="1793" actId="20577"/>
          <ac:spMkLst>
            <pc:docMk/>
            <pc:sldMk cId="3011494856" sldId="313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5:40:11.313" v="1362"/>
          <ac:spMkLst>
            <pc:docMk/>
            <pc:sldMk cId="3011494856" sldId="313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5:51:01.341" v="1791" actId="1076"/>
          <ac:spMkLst>
            <pc:docMk/>
            <pc:sldMk cId="3011494856" sldId="313"/>
            <ac:spMk id="16" creationId="{31A6B0AB-C59B-F6AE-E683-11E23C64E268}"/>
          </ac:spMkLst>
        </pc:spChg>
        <pc:spChg chg="mod">
          <ac:chgData name="나 현희" userId="a7b73e83492eed8a" providerId="LiveId" clId="{326999BE-42FC-4C4F-A778-1B68E5A9DBBF}" dt="2023-05-07T05:40:48.818" v="1422" actId="20577"/>
          <ac:spMkLst>
            <pc:docMk/>
            <pc:sldMk cId="3011494856" sldId="313"/>
            <ac:spMk id="19" creationId="{4B1C32E0-5C8D-3F7F-9E9B-2DEE25DA672A}"/>
          </ac:spMkLst>
        </pc:spChg>
        <pc:picChg chg="add mod">
          <ac:chgData name="나 현희" userId="a7b73e83492eed8a" providerId="LiveId" clId="{326999BE-42FC-4C4F-A778-1B68E5A9DBBF}" dt="2023-05-07T05:46:02.784" v="1724" actId="1076"/>
          <ac:picMkLst>
            <pc:docMk/>
            <pc:sldMk cId="3011494856" sldId="313"/>
            <ac:picMk id="5" creationId="{221A75AB-3E06-026A-9B2D-F464F39092E7}"/>
          </ac:picMkLst>
        </pc:picChg>
        <pc:picChg chg="del">
          <ac:chgData name="나 현희" userId="a7b73e83492eed8a" providerId="LiveId" clId="{326999BE-42FC-4C4F-A778-1B68E5A9DBBF}" dt="2023-05-07T05:40:18.369" v="1364" actId="478"/>
          <ac:picMkLst>
            <pc:docMk/>
            <pc:sldMk cId="3011494856" sldId="313"/>
            <ac:picMk id="18" creationId="{94500F6B-FC1E-6F4B-FEF1-394EE4072B3D}"/>
          </ac:picMkLst>
        </pc:picChg>
      </pc:sldChg>
      <pc:sldChg chg="addSp delSp modSp del mod">
        <pc:chgData name="나 현희" userId="a7b73e83492eed8a" providerId="LiveId" clId="{326999BE-42FC-4C4F-A778-1B68E5A9DBBF}" dt="2023-05-06T02:48:03.681" v="131" actId="47"/>
        <pc:sldMkLst>
          <pc:docMk/>
          <pc:sldMk cId="3006274635" sldId="315"/>
        </pc:sldMkLst>
        <pc:spChg chg="add del mod">
          <ac:chgData name="나 현희" userId="a7b73e83492eed8a" providerId="LiveId" clId="{326999BE-42FC-4C4F-A778-1B68E5A9DBBF}" dt="2023-05-06T02:43:51.840" v="18" actId="478"/>
          <ac:spMkLst>
            <pc:docMk/>
            <pc:sldMk cId="3006274635" sldId="315"/>
            <ac:spMk id="2" creationId="{43B91535-81A9-8677-82DC-F2A807E6108E}"/>
          </ac:spMkLst>
        </pc:spChg>
        <pc:spChg chg="add del">
          <ac:chgData name="나 현희" userId="a7b73e83492eed8a" providerId="LiveId" clId="{326999BE-42FC-4C4F-A778-1B68E5A9DBBF}" dt="2023-05-06T02:44:03.915" v="20" actId="22"/>
          <ac:spMkLst>
            <pc:docMk/>
            <pc:sldMk cId="3006274635" sldId="315"/>
            <ac:spMk id="5" creationId="{7E89E50D-E83C-751C-2C8B-F5A53D458797}"/>
          </ac:spMkLst>
        </pc:spChg>
        <pc:spChg chg="add del mod">
          <ac:chgData name="나 현희" userId="a7b73e83492eed8a" providerId="LiveId" clId="{326999BE-42FC-4C4F-A778-1B68E5A9DBBF}" dt="2023-05-06T02:45:29.821" v="47" actId="478"/>
          <ac:spMkLst>
            <pc:docMk/>
            <pc:sldMk cId="3006274635" sldId="315"/>
            <ac:spMk id="6" creationId="{62C8D78E-A283-E624-CE39-28DBD3542C55}"/>
          </ac:spMkLst>
        </pc:spChg>
        <pc:spChg chg="del mod">
          <ac:chgData name="나 현희" userId="a7b73e83492eed8a" providerId="LiveId" clId="{326999BE-42FC-4C4F-A778-1B68E5A9DBBF}" dt="2023-05-06T02:43:49.781" v="16" actId="21"/>
          <ac:spMkLst>
            <pc:docMk/>
            <pc:sldMk cId="3006274635" sldId="315"/>
            <ac:spMk id="19" creationId="{6C3E043D-E14A-8BA6-F2A2-47796CA8D06A}"/>
          </ac:spMkLst>
        </pc:spChg>
        <pc:picChg chg="del">
          <ac:chgData name="나 현희" userId="a7b73e83492eed8a" providerId="LiveId" clId="{326999BE-42FC-4C4F-A778-1B68E5A9DBBF}" dt="2023-05-06T02:43:33.101" v="0" actId="478"/>
          <ac:picMkLst>
            <pc:docMk/>
            <pc:sldMk cId="3006274635" sldId="315"/>
            <ac:picMk id="3" creationId="{9886AFEE-9A92-6242-BC65-1D10CCBB0CA4}"/>
          </ac:picMkLst>
        </pc:picChg>
        <pc:picChg chg="add mod">
          <ac:chgData name="나 현희" userId="a7b73e83492eed8a" providerId="LiveId" clId="{326999BE-42FC-4C4F-A778-1B68E5A9DBBF}" dt="2023-05-06T02:45:35.279" v="50" actId="14100"/>
          <ac:picMkLst>
            <pc:docMk/>
            <pc:sldMk cId="3006274635" sldId="315"/>
            <ac:picMk id="18" creationId="{05E29B5A-B791-3275-86D3-54CB3E522F21}"/>
          </ac:picMkLst>
        </pc:picChg>
      </pc:sldChg>
      <pc:sldChg chg="del">
        <pc:chgData name="나 현희" userId="a7b73e83492eed8a" providerId="LiveId" clId="{326999BE-42FC-4C4F-A778-1B68E5A9DBBF}" dt="2023-05-06T02:46:42.967" v="78" actId="2696"/>
        <pc:sldMkLst>
          <pc:docMk/>
          <pc:sldMk cId="344727650" sldId="316"/>
        </pc:sldMkLst>
      </pc:sldChg>
      <pc:sldChg chg="addSp delSp modSp mod modNotesTx">
        <pc:chgData name="나 현희" userId="a7b73e83492eed8a" providerId="LiveId" clId="{326999BE-42FC-4C4F-A778-1B68E5A9DBBF}" dt="2023-05-07T07:42:22.655" v="3118" actId="20577"/>
        <pc:sldMkLst>
          <pc:docMk/>
          <pc:sldMk cId="235539631" sldId="318"/>
        </pc:sldMkLst>
        <pc:spChg chg="add mod">
          <ac:chgData name="나 현희" userId="a7b73e83492eed8a" providerId="LiveId" clId="{326999BE-42FC-4C4F-A778-1B68E5A9DBBF}" dt="2023-05-07T07:06:20.857" v="2648" actId="14100"/>
          <ac:spMkLst>
            <pc:docMk/>
            <pc:sldMk cId="235539631" sldId="318"/>
            <ac:spMk id="2" creationId="{C5872638-55DA-E75C-A658-DD30A8018619}"/>
          </ac:spMkLst>
        </pc:spChg>
        <pc:spChg chg="mod">
          <ac:chgData name="나 현희" userId="a7b73e83492eed8a" providerId="LiveId" clId="{326999BE-42FC-4C4F-A778-1B68E5A9DBBF}" dt="2023-05-06T12:19:20.425" v="658" actId="6549"/>
          <ac:spMkLst>
            <pc:docMk/>
            <pc:sldMk cId="235539631" sldId="318"/>
            <ac:spMk id="3" creationId="{107F41AD-8912-754E-10A2-E17DB21F797A}"/>
          </ac:spMkLst>
        </pc:spChg>
        <pc:spChg chg="del mod">
          <ac:chgData name="나 현희" userId="a7b73e83492eed8a" providerId="LiveId" clId="{326999BE-42FC-4C4F-A778-1B68E5A9DBBF}" dt="2023-05-06T12:19:14.385" v="657"/>
          <ac:spMkLst>
            <pc:docMk/>
            <pc:sldMk cId="235539631" sldId="318"/>
            <ac:spMk id="4" creationId="{5694CEF7-A4D8-0724-E956-D977A1D91785}"/>
          </ac:spMkLst>
        </pc:spChg>
        <pc:spChg chg="add mod">
          <ac:chgData name="나 현희" userId="a7b73e83492eed8a" providerId="LiveId" clId="{326999BE-42FC-4C4F-A778-1B68E5A9DBBF}" dt="2023-05-07T07:06:14.669" v="2646" actId="14100"/>
          <ac:spMkLst>
            <pc:docMk/>
            <pc:sldMk cId="235539631" sldId="318"/>
            <ac:spMk id="4" creationId="{D6BE0580-16E7-73A0-6A1E-FEBBD4910A52}"/>
          </ac:spMkLst>
        </pc:spChg>
        <pc:spChg chg="del mod">
          <ac:chgData name="나 현희" userId="a7b73e83492eed8a" providerId="LiveId" clId="{326999BE-42FC-4C4F-A778-1B68E5A9DBBF}" dt="2023-05-06T12:19:14.384" v="655"/>
          <ac:spMkLst>
            <pc:docMk/>
            <pc:sldMk cId="235539631" sldId="318"/>
            <ac:spMk id="5" creationId="{A3C33F91-CB89-0DDF-FD39-451F66CB8040}"/>
          </ac:spMkLst>
        </pc:spChg>
        <pc:spChg chg="add mod">
          <ac:chgData name="나 현희" userId="a7b73e83492eed8a" providerId="LiveId" clId="{326999BE-42FC-4C4F-A778-1B68E5A9DBBF}" dt="2023-05-07T07:09:34.051" v="2722" actId="1076"/>
          <ac:spMkLst>
            <pc:docMk/>
            <pc:sldMk cId="235539631" sldId="318"/>
            <ac:spMk id="6" creationId="{775F9329-2650-2892-E23A-AF56EBB6512E}"/>
          </ac:spMkLst>
        </pc:spChg>
        <pc:spChg chg="del mod">
          <ac:chgData name="나 현희" userId="a7b73e83492eed8a" providerId="LiveId" clId="{326999BE-42FC-4C4F-A778-1B68E5A9DBBF}" dt="2023-05-07T04:57:39.106" v="675" actId="478"/>
          <ac:spMkLst>
            <pc:docMk/>
            <pc:sldMk cId="235539631" sldId="318"/>
            <ac:spMk id="6" creationId="{FD905168-04F8-5DBA-436D-C382C0D7C2C2}"/>
          </ac:spMkLst>
        </pc:spChg>
        <pc:spChg chg="mod">
          <ac:chgData name="나 현희" userId="a7b73e83492eed8a" providerId="LiveId" clId="{326999BE-42FC-4C4F-A778-1B68E5A9DBBF}" dt="2023-05-06T02:49:12.381" v="173" actId="20577"/>
          <ac:spMkLst>
            <pc:docMk/>
            <pc:sldMk cId="235539631" sldId="318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9:19.080" v="192" actId="20577"/>
          <ac:spMkLst>
            <pc:docMk/>
            <pc:sldMk cId="235539631" sldId="318"/>
            <ac:spMk id="11" creationId="{00000000-0000-0000-0000-000000000000}"/>
          </ac:spMkLst>
        </pc:spChg>
        <pc:spChg chg="add del mod">
          <ac:chgData name="나 현희" userId="a7b73e83492eed8a" providerId="LiveId" clId="{326999BE-42FC-4C4F-A778-1B68E5A9DBBF}" dt="2023-05-07T07:41:04.048" v="3014" actId="22"/>
          <ac:spMkLst>
            <pc:docMk/>
            <pc:sldMk cId="235539631" sldId="318"/>
            <ac:spMk id="17" creationId="{0832A400-9490-DAD4-454A-E09E3993BBE9}"/>
          </ac:spMkLst>
        </pc:spChg>
        <pc:picChg chg="del">
          <ac:chgData name="나 현희" userId="a7b73e83492eed8a" providerId="LiveId" clId="{326999BE-42FC-4C4F-A778-1B68E5A9DBBF}" dt="2023-05-07T04:57:41.766" v="676" actId="478"/>
          <ac:picMkLst>
            <pc:docMk/>
            <pc:sldMk cId="235539631" sldId="318"/>
            <ac:picMk id="2" creationId="{01C956C6-4DBE-1B03-B43B-51BE3CEEB105}"/>
          </ac:picMkLst>
        </pc:picChg>
        <pc:picChg chg="add mod">
          <ac:chgData name="나 현희" userId="a7b73e83492eed8a" providerId="LiveId" clId="{326999BE-42FC-4C4F-A778-1B68E5A9DBBF}" dt="2023-05-07T07:06:17.387" v="2647" actId="1076"/>
          <ac:picMkLst>
            <pc:docMk/>
            <pc:sldMk cId="235539631" sldId="318"/>
            <ac:picMk id="5" creationId="{E42EAB05-4F19-2A40-117D-5022BCE7DFC6}"/>
          </ac:picMkLst>
        </pc:picChg>
        <pc:picChg chg="add del">
          <ac:chgData name="나 현희" userId="a7b73e83492eed8a" providerId="LiveId" clId="{326999BE-42FC-4C4F-A778-1B68E5A9DBBF}" dt="2023-05-07T04:56:54.293" v="665" actId="22"/>
          <ac:picMkLst>
            <pc:docMk/>
            <pc:sldMk cId="235539631" sldId="318"/>
            <ac:picMk id="17" creationId="{D4814DC0-402A-CBE3-96A8-B8A9C1129B3C}"/>
          </ac:picMkLst>
        </pc:picChg>
        <pc:picChg chg="del mod">
          <ac:chgData name="나 현희" userId="a7b73e83492eed8a" providerId="LiveId" clId="{326999BE-42FC-4C4F-A778-1B68E5A9DBBF}" dt="2023-05-06T12:19:14.383" v="653" actId="478"/>
          <ac:picMkLst>
            <pc:docMk/>
            <pc:sldMk cId="235539631" sldId="318"/>
            <ac:picMk id="1026" creationId="{9FB512D1-3C20-93BE-0A19-901D7502FA73}"/>
          </ac:picMkLst>
        </pc:picChg>
      </pc:sldChg>
      <pc:sldChg chg="addSp delSp modSp mod modNotesTx">
        <pc:chgData name="나 현희" userId="a7b73e83492eed8a" providerId="LiveId" clId="{326999BE-42FC-4C4F-A778-1B68E5A9DBBF}" dt="2023-05-07T07:34:55.315" v="3010" actId="20577"/>
        <pc:sldMkLst>
          <pc:docMk/>
          <pc:sldMk cId="4051723476" sldId="320"/>
        </pc:sldMkLst>
        <pc:spChg chg="del">
          <ac:chgData name="나 현희" userId="a7b73e83492eed8a" providerId="LiveId" clId="{326999BE-42FC-4C4F-A778-1B68E5A9DBBF}" dt="2023-05-07T06:24:57.616" v="1878" actId="478"/>
          <ac:spMkLst>
            <pc:docMk/>
            <pc:sldMk cId="4051723476" sldId="320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6:24:54.245" v="1875" actId="20577"/>
          <ac:spMkLst>
            <pc:docMk/>
            <pc:sldMk cId="4051723476" sldId="320"/>
            <ac:spMk id="6" creationId="{FD905168-04F8-5DBA-436D-C382C0D7C2C2}"/>
          </ac:spMkLst>
        </pc:spChg>
        <pc:spChg chg="mod">
          <ac:chgData name="나 현희" userId="a7b73e83492eed8a" providerId="LiveId" clId="{326999BE-42FC-4C4F-A778-1B68E5A9DBBF}" dt="2023-05-07T06:24:31.667" v="1825" actId="20577"/>
          <ac:spMkLst>
            <pc:docMk/>
            <pc:sldMk cId="4051723476" sldId="320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6:24:41.552" v="1859" actId="20577"/>
          <ac:spMkLst>
            <pc:docMk/>
            <pc:sldMk cId="4051723476" sldId="320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6:27:03.219" v="1908" actId="1076"/>
          <ac:spMkLst>
            <pc:docMk/>
            <pc:sldMk cId="4051723476" sldId="320"/>
            <ac:spMk id="18" creationId="{6A0BE3EA-4BAF-BE4B-63FE-CEF773D8EB25}"/>
          </ac:spMkLst>
        </pc:spChg>
        <pc:spChg chg="del mod">
          <ac:chgData name="나 현희" userId="a7b73e83492eed8a" providerId="LiveId" clId="{326999BE-42FC-4C4F-A778-1B68E5A9DBBF}" dt="2023-05-07T06:24:49.720" v="1873"/>
          <ac:spMkLst>
            <pc:docMk/>
            <pc:sldMk cId="4051723476" sldId="320"/>
            <ac:spMk id="19" creationId="{4B1C32E0-5C8D-3F7F-9E9B-2DEE25DA672A}"/>
          </ac:spMkLst>
        </pc:spChg>
        <pc:picChg chg="del">
          <ac:chgData name="나 현희" userId="a7b73e83492eed8a" providerId="LiveId" clId="{326999BE-42FC-4C4F-A778-1B68E5A9DBBF}" dt="2023-05-07T06:24:57.061" v="1877" actId="478"/>
          <ac:picMkLst>
            <pc:docMk/>
            <pc:sldMk cId="4051723476" sldId="320"/>
            <ac:picMk id="4" creationId="{1438DFB8-2AD3-45D0-D573-4A354C2F7D47}"/>
          </ac:picMkLst>
        </pc:picChg>
        <pc:picChg chg="del">
          <ac:chgData name="나 현희" userId="a7b73e83492eed8a" providerId="LiveId" clId="{326999BE-42FC-4C4F-A778-1B68E5A9DBBF}" dt="2023-05-07T06:24:56.522" v="1876" actId="478"/>
          <ac:picMkLst>
            <pc:docMk/>
            <pc:sldMk cId="4051723476" sldId="320"/>
            <ac:picMk id="5" creationId="{50221A93-0B69-4709-5F0C-DBD0FC601830}"/>
          </ac:picMkLst>
        </pc:picChg>
        <pc:picChg chg="add mod">
          <ac:chgData name="나 현희" userId="a7b73e83492eed8a" providerId="LiveId" clId="{326999BE-42FC-4C4F-A778-1B68E5A9DBBF}" dt="2023-05-07T06:27:18.043" v="1909" actId="1076"/>
          <ac:picMkLst>
            <pc:docMk/>
            <pc:sldMk cId="4051723476" sldId="320"/>
            <ac:picMk id="17" creationId="{9E333D3B-86DF-41AA-3C49-4868162E1B23}"/>
          </ac:picMkLst>
        </pc:picChg>
      </pc:sldChg>
      <pc:sldChg chg="del">
        <pc:chgData name="나 현희" userId="a7b73e83492eed8a" providerId="LiveId" clId="{326999BE-42FC-4C4F-A778-1B68E5A9DBBF}" dt="2023-05-07T06:30:32.833" v="2350" actId="47"/>
        <pc:sldMkLst>
          <pc:docMk/>
          <pc:sldMk cId="638657609" sldId="321"/>
        </pc:sldMkLst>
      </pc:sldChg>
      <pc:sldChg chg="del">
        <pc:chgData name="나 현희" userId="a7b73e83492eed8a" providerId="LiveId" clId="{326999BE-42FC-4C4F-A778-1B68E5A9DBBF}" dt="2023-05-07T06:30:33.969" v="2351" actId="47"/>
        <pc:sldMkLst>
          <pc:docMk/>
          <pc:sldMk cId="331481116" sldId="322"/>
        </pc:sldMkLst>
      </pc:sldChg>
      <pc:sldChg chg="new del">
        <pc:chgData name="나 현희" userId="a7b73e83492eed8a" providerId="LiveId" clId="{326999BE-42FC-4C4F-A778-1B68E5A9DBBF}" dt="2023-05-07T04:55:03.006" v="663" actId="680"/>
        <pc:sldMkLst>
          <pc:docMk/>
          <pc:sldMk cId="1263864679" sldId="323"/>
        </pc:sldMkLst>
      </pc:sldChg>
      <pc:sldChg chg="new del">
        <pc:chgData name="나 현희" userId="a7b73e83492eed8a" providerId="LiveId" clId="{326999BE-42FC-4C4F-A778-1B68E5A9DBBF}" dt="2023-05-07T04:56:59.212" v="668" actId="2696"/>
        <pc:sldMkLst>
          <pc:docMk/>
          <pc:sldMk cId="3207114043" sldId="323"/>
        </pc:sldMkLst>
      </pc:sldChg>
      <pc:sldChg chg="addSp delSp modSp add mod modNotesTx">
        <pc:chgData name="나 현희" userId="a7b73e83492eed8a" providerId="LiveId" clId="{326999BE-42FC-4C4F-A778-1B68E5A9DBBF}" dt="2023-05-07T07:45:12.550" v="3124" actId="20577"/>
        <pc:sldMkLst>
          <pc:docMk/>
          <pc:sldMk cId="2574738296" sldId="324"/>
        </pc:sldMkLst>
        <pc:spChg chg="add mod">
          <ac:chgData name="나 현희" userId="a7b73e83492eed8a" providerId="LiveId" clId="{326999BE-42FC-4C4F-A778-1B68E5A9DBBF}" dt="2023-05-07T07:09:55.683" v="2728" actId="1076"/>
          <ac:spMkLst>
            <pc:docMk/>
            <pc:sldMk cId="2574738296" sldId="324"/>
            <ac:spMk id="2" creationId="{1926B3DF-43A6-BEA4-9F2E-529A9DCF7548}"/>
          </ac:spMkLst>
        </pc:spChg>
        <pc:spChg chg="del mod">
          <ac:chgData name="나 현희" userId="a7b73e83492eed8a" providerId="LiveId" clId="{326999BE-42FC-4C4F-A778-1B68E5A9DBBF}" dt="2023-05-07T04:57:56.384" v="679" actId="478"/>
          <ac:spMkLst>
            <pc:docMk/>
            <pc:sldMk cId="2574738296" sldId="324"/>
            <ac:spMk id="6" creationId="{FD905168-04F8-5DBA-436D-C382C0D7C2C2}"/>
          </ac:spMkLst>
        </pc:spChg>
        <pc:picChg chg="del">
          <ac:chgData name="나 현희" userId="a7b73e83492eed8a" providerId="LiveId" clId="{326999BE-42FC-4C4F-A778-1B68E5A9DBBF}" dt="2023-05-07T04:58:00.428" v="680" actId="478"/>
          <ac:picMkLst>
            <pc:docMk/>
            <pc:sldMk cId="2574738296" sldId="324"/>
            <ac:picMk id="2" creationId="{01C956C6-4DBE-1B03-B43B-51BE3CEEB105}"/>
          </ac:picMkLst>
        </pc:picChg>
        <pc:picChg chg="del">
          <ac:chgData name="나 현희" userId="a7b73e83492eed8a" providerId="LiveId" clId="{326999BE-42FC-4C4F-A778-1B68E5A9DBBF}" dt="2023-05-07T04:57:19.763" v="669" actId="478"/>
          <ac:picMkLst>
            <pc:docMk/>
            <pc:sldMk cId="2574738296" sldId="324"/>
            <ac:picMk id="5" creationId="{E42EAB05-4F19-2A40-117D-5022BCE7DFC6}"/>
          </ac:picMkLst>
        </pc:picChg>
        <pc:picChg chg="add mod">
          <ac:chgData name="나 현희" userId="a7b73e83492eed8a" providerId="LiveId" clId="{326999BE-42FC-4C4F-A778-1B68E5A9DBBF}" dt="2023-05-07T04:58:05.050" v="681" actId="1076"/>
          <ac:picMkLst>
            <pc:docMk/>
            <pc:sldMk cId="2574738296" sldId="324"/>
            <ac:picMk id="16" creationId="{49258242-14C9-B8C3-B730-6A3CEF137A14}"/>
          </ac:picMkLst>
        </pc:picChg>
      </pc:sldChg>
      <pc:sldChg chg="new del">
        <pc:chgData name="나 현희" userId="a7b73e83492eed8a" providerId="LiveId" clId="{326999BE-42FC-4C4F-A778-1B68E5A9DBBF}" dt="2023-05-07T05:00:31.824" v="684" actId="2696"/>
        <pc:sldMkLst>
          <pc:docMk/>
          <pc:sldMk cId="255462624" sldId="325"/>
        </pc:sldMkLst>
      </pc:sldChg>
      <pc:sldChg chg="addSp delSp modSp add mod modAnim modNotesTx">
        <pc:chgData name="나 현희" userId="a7b73e83492eed8a" providerId="LiveId" clId="{326999BE-42FC-4C4F-A778-1B68E5A9DBBF}" dt="2023-05-07T07:10:11.991" v="2745" actId="20577"/>
        <pc:sldMkLst>
          <pc:docMk/>
          <pc:sldMk cId="1947904416" sldId="326"/>
        </pc:sldMkLst>
        <pc:grpChg chg="mod">
          <ac:chgData name="나 현희" userId="a7b73e83492eed8a" providerId="LiveId" clId="{326999BE-42FC-4C4F-A778-1B68E5A9DBBF}" dt="2023-05-07T05:01:10.942" v="687" actId="1076"/>
          <ac:grpSpMkLst>
            <pc:docMk/>
            <pc:sldMk cId="1947904416" sldId="326"/>
            <ac:grpSpMk id="15" creationId="{00000000-0000-0000-0000-000000000000}"/>
          </ac:grpSpMkLst>
        </pc:grpChg>
        <pc:picChg chg="add mod">
          <ac:chgData name="나 현희" userId="a7b73e83492eed8a" providerId="LiveId" clId="{326999BE-42FC-4C4F-A778-1B68E5A9DBBF}" dt="2023-05-07T05:01:15.024" v="688" actId="1076"/>
          <ac:picMkLst>
            <pc:docMk/>
            <pc:sldMk cId="1947904416" sldId="326"/>
            <ac:picMk id="2" creationId="{3E475D4C-189E-A1D4-2B7B-7F057D0A71F5}"/>
          </ac:picMkLst>
        </pc:picChg>
        <pc:picChg chg="add del mod">
          <ac:chgData name="나 현희" userId="a7b73e83492eed8a" providerId="LiveId" clId="{326999BE-42FC-4C4F-A778-1B68E5A9DBBF}" dt="2023-05-07T05:03:45.391" v="691" actId="478"/>
          <ac:picMkLst>
            <pc:docMk/>
            <pc:sldMk cId="1947904416" sldId="326"/>
            <ac:picMk id="5" creationId="{DA958372-C371-50AB-1222-93EF56A37048}"/>
          </ac:picMkLst>
        </pc:picChg>
        <pc:picChg chg="del">
          <ac:chgData name="나 현희" userId="a7b73e83492eed8a" providerId="LiveId" clId="{326999BE-42FC-4C4F-A778-1B68E5A9DBBF}" dt="2023-05-07T05:00:45.343" v="685" actId="478"/>
          <ac:picMkLst>
            <pc:docMk/>
            <pc:sldMk cId="1947904416" sldId="326"/>
            <ac:picMk id="16" creationId="{49258242-14C9-B8C3-B730-6A3CEF137A14}"/>
          </ac:picMkLst>
        </pc:picChg>
        <pc:picChg chg="add mod">
          <ac:chgData name="나 현희" userId="a7b73e83492eed8a" providerId="LiveId" clId="{326999BE-42FC-4C4F-A778-1B68E5A9DBBF}" dt="2023-05-07T05:05:47.192" v="709" actId="1076"/>
          <ac:picMkLst>
            <pc:docMk/>
            <pc:sldMk cId="1947904416" sldId="326"/>
            <ac:picMk id="17" creationId="{58520674-FD18-A8D6-9B02-A88A811B847E}"/>
          </ac:picMkLst>
        </pc:picChg>
        <pc:picChg chg="add mod">
          <ac:chgData name="나 현희" userId="a7b73e83492eed8a" providerId="LiveId" clId="{326999BE-42FC-4C4F-A778-1B68E5A9DBBF}" dt="2023-05-07T05:05:45.126" v="708" actId="1076"/>
          <ac:picMkLst>
            <pc:docMk/>
            <pc:sldMk cId="1947904416" sldId="326"/>
            <ac:picMk id="19" creationId="{B485AB6C-29FA-71C4-0029-7F0E9ED7A7F6}"/>
          </ac:picMkLst>
        </pc:picChg>
        <pc:picChg chg="add mod">
          <ac:chgData name="나 현희" userId="a7b73e83492eed8a" providerId="LiveId" clId="{326999BE-42FC-4C4F-A778-1B68E5A9DBBF}" dt="2023-05-07T05:05:40.596" v="707" actId="1076"/>
          <ac:picMkLst>
            <pc:docMk/>
            <pc:sldMk cId="1947904416" sldId="326"/>
            <ac:picMk id="21" creationId="{6D939482-C38E-AA02-FFAB-929D77460BDA}"/>
          </ac:picMkLst>
        </pc:picChg>
        <pc:picChg chg="mod">
          <ac:chgData name="나 현희" userId="a7b73e83492eed8a" providerId="LiveId" clId="{326999BE-42FC-4C4F-A778-1B68E5A9DBBF}" dt="2023-05-07T05:05:32.620" v="706" actId="1076"/>
          <ac:picMkLst>
            <pc:docMk/>
            <pc:sldMk cId="1947904416" sldId="326"/>
            <ac:picMk id="1030" creationId="{00000000-0000-0000-0000-000000000000}"/>
          </ac:picMkLst>
        </pc:picChg>
      </pc:sldChg>
      <pc:sldChg chg="new del">
        <pc:chgData name="나 현희" userId="a7b73e83492eed8a" providerId="LiveId" clId="{326999BE-42FC-4C4F-A778-1B68E5A9DBBF}" dt="2023-05-07T06:55:49.604" v="2473" actId="47"/>
        <pc:sldMkLst>
          <pc:docMk/>
          <pc:sldMk cId="2745330029" sldId="327"/>
        </pc:sldMkLst>
      </pc:sldChg>
      <pc:sldChg chg="addSp delSp modSp add mod modNotesTx">
        <pc:chgData name="나 현희" userId="a7b73e83492eed8a" providerId="LiveId" clId="{326999BE-42FC-4C4F-A778-1B68E5A9DBBF}" dt="2023-05-07T07:10:57.249" v="2759" actId="20577"/>
        <pc:sldMkLst>
          <pc:docMk/>
          <pc:sldMk cId="440598943" sldId="328"/>
        </pc:sldMkLst>
        <pc:spChg chg="del">
          <ac:chgData name="나 현희" userId="a7b73e83492eed8a" providerId="LiveId" clId="{326999BE-42FC-4C4F-A778-1B68E5A9DBBF}" dt="2023-05-07T06:56:02.668" v="2479" actId="478"/>
          <ac:spMkLst>
            <pc:docMk/>
            <pc:sldMk cId="440598943" sldId="328"/>
            <ac:spMk id="18" creationId="{F198F75F-36C7-3C73-EF54-6E4A2DF56C64}"/>
          </ac:spMkLst>
        </pc:spChg>
        <pc:spChg chg="del">
          <ac:chgData name="나 현희" userId="a7b73e83492eed8a" providerId="LiveId" clId="{326999BE-42FC-4C4F-A778-1B68E5A9DBBF}" dt="2023-05-07T06:56:00.522" v="2478" actId="478"/>
          <ac:spMkLst>
            <pc:docMk/>
            <pc:sldMk cId="440598943" sldId="328"/>
            <ac:spMk id="20" creationId="{3954B8B0-A78E-2395-B0DA-928AAFA0C6CF}"/>
          </ac:spMkLst>
        </pc:spChg>
        <pc:picChg chg="add del mod">
          <ac:chgData name="나 현희" userId="a7b73e83492eed8a" providerId="LiveId" clId="{326999BE-42FC-4C4F-A778-1B68E5A9DBBF}" dt="2023-05-07T06:55:57.368" v="2477" actId="478"/>
          <ac:picMkLst>
            <pc:docMk/>
            <pc:sldMk cId="440598943" sldId="328"/>
            <ac:picMk id="4" creationId="{39C4500E-EC95-5902-01E2-9DF7DA615605}"/>
          </ac:picMkLst>
        </pc:picChg>
        <pc:picChg chg="add mod modCrop">
          <ac:chgData name="나 현희" userId="a7b73e83492eed8a" providerId="LiveId" clId="{326999BE-42FC-4C4F-A778-1B68E5A9DBBF}" dt="2023-05-07T06:56:22.375" v="2485" actId="1076"/>
          <ac:picMkLst>
            <pc:docMk/>
            <pc:sldMk cId="440598943" sldId="328"/>
            <ac:picMk id="16" creationId="{9FEFA0DA-D423-649B-BFF4-D2872A67068F}"/>
          </ac:picMkLst>
        </pc:picChg>
        <pc:picChg chg="del">
          <ac:chgData name="나 현희" userId="a7b73e83492eed8a" providerId="LiveId" clId="{326999BE-42FC-4C4F-A778-1B68E5A9DBBF}" dt="2023-05-07T06:55:54.145" v="2474" actId="478"/>
          <ac:picMkLst>
            <pc:docMk/>
            <pc:sldMk cId="440598943" sldId="328"/>
            <ac:picMk id="17" creationId="{E7E32411-40C9-02B7-3DC0-7AC7832683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이번주 발표는 </a:t>
            </a:r>
            <a:r>
              <a:rPr lang="en-US" altLang="ko-KR" dirty="0" err="1"/>
              <a:t>stt</a:t>
            </a:r>
            <a:r>
              <a:rPr lang="ko-KR" altLang="en-US" dirty="0"/>
              <a:t>수행</a:t>
            </a:r>
            <a:r>
              <a:rPr lang="en-US" altLang="ko-KR" dirty="0"/>
              <a:t>, </a:t>
            </a:r>
            <a:r>
              <a:rPr lang="ko-KR" altLang="en-US" dirty="0"/>
              <a:t>중심 화자 추출을 진행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5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9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1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0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7" y="245179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전체 요약 수행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평가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4377" y="4088419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79297" y="40731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53069" y="4088419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요약 수행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평가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요약 생성 흐름도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880EBB-719D-9D41-9499-76943E2D9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92" y="2159827"/>
            <a:ext cx="5966794" cy="336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6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데이터 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31467-5789-B175-220A-F6160A1314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683" y="3000618"/>
            <a:ext cx="5570036" cy="2224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91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whisper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1A2AFA5-8634-3947-9966-02A15524C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076" y="5040889"/>
            <a:ext cx="8821644" cy="5585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982CA8-33F0-F119-D387-996BE3EB8F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092" y="2311772"/>
            <a:ext cx="7143080" cy="22872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AE333A3-B432-7B1F-F539-7054EDD7C1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0914" y="3612122"/>
            <a:ext cx="16002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596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36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진행도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752" y="1312033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화자 별 요약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621A4-F4F6-6427-57F0-A9E3B2D21881}"/>
              </a:ext>
            </a:extLst>
          </p:cNvPr>
          <p:cNvSpPr txBox="1"/>
          <p:nvPr/>
        </p:nvSpPr>
        <p:spPr>
          <a:xfrm>
            <a:off x="904330" y="201008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DE793DF-EE9E-884C-FE29-5DC5127FE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68598"/>
              </p:ext>
            </p:extLst>
          </p:nvPr>
        </p:nvGraphicFramePr>
        <p:xfrm>
          <a:off x="446336" y="1989319"/>
          <a:ext cx="8280925" cy="3759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5">
                  <a:extLst>
                    <a:ext uri="{9D8B030D-6E8A-4147-A177-3AD203B41FA5}">
                      <a16:colId xmlns:a16="http://schemas.microsoft.com/office/drawing/2014/main" val="1932154226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301116629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43452493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407914854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08466419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583796780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74041200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42696226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58119911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96367409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3195403559"/>
                    </a:ext>
                  </a:extLst>
                </a:gridCol>
              </a:tblGrid>
              <a:tr h="2523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Rouge-1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Rouge-2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Rouge-l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meteor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76647"/>
                  </a:ext>
                </a:extLst>
              </a:tr>
              <a:tr h="252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43774"/>
                  </a:ext>
                </a:extLst>
              </a:tr>
              <a:tr h="50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c_event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17771"/>
                  </a:ext>
                </a:extLst>
              </a:tr>
              <a:tr h="50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Fsdrama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44526"/>
                  </a:ext>
                </a:extLst>
              </a:tr>
              <a:tr h="50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Fmdrama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5076"/>
                  </a:ext>
                </a:extLst>
              </a:tr>
              <a:tr h="50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02268"/>
                  </a:ext>
                </a:extLst>
              </a:tr>
              <a:tr h="50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Culture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0.33</a:t>
                      </a:r>
                      <a:endParaRPr lang="ko-KR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81466"/>
                  </a:ext>
                </a:extLst>
              </a:tr>
              <a:tr h="50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3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4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191</Words>
  <Application>Microsoft Office PowerPoint</Application>
  <PresentationFormat>사용자 지정</PresentationFormat>
  <Paragraphs>114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128</cp:revision>
  <dcterms:created xsi:type="dcterms:W3CDTF">2013-02-06T12:21:29Z</dcterms:created>
  <dcterms:modified xsi:type="dcterms:W3CDTF">2023-05-21T09:00:40Z</dcterms:modified>
</cp:coreProperties>
</file>