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89" r:id="rId4"/>
    <p:sldId id="290" r:id="rId5"/>
    <p:sldId id="291" r:id="rId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화자 분리를 하는 파트를 넣어서 제목이 다음과 같이 변경되었습니다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변경 사항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단순한 화자 분할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diarization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58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신호가 중복되는 상황에서 대처하지 못함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separation)</a:t>
            </a:r>
            <a:endParaRPr lang="ko-KR" altLang="en-US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2C0F5-4369-5A13-551F-9FA2126D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2626924"/>
            <a:ext cx="5021004" cy="1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D63FA-3877-E00D-B17D-6448171748F3}"/>
              </a:ext>
            </a:extLst>
          </p:cNvPr>
          <p:cNvSpPr txBox="1"/>
          <p:nvPr/>
        </p:nvSpPr>
        <p:spPr>
          <a:xfrm>
            <a:off x="1501147" y="4733471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VAD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9BB28-CE3A-9F41-E7E9-82B4E4443DFC}"/>
              </a:ext>
            </a:extLst>
          </p:cNvPr>
          <p:cNvSpPr txBox="1"/>
          <p:nvPr/>
        </p:nvSpPr>
        <p:spPr>
          <a:xfrm>
            <a:off x="1500611" y="5267453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실제 음성과 묵음을 분간하는 기술</a:t>
            </a:r>
          </a:p>
        </p:txBody>
      </p:sp>
      <p:pic>
        <p:nvPicPr>
          <p:cNvPr id="20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179137A2-625C-D2DC-4589-B8B18D79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6" y="4733471"/>
            <a:ext cx="356235" cy="396716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E06F04-B0F4-10EA-C7E5-276E10AD7557}"/>
              </a:ext>
            </a:extLst>
          </p:cNvPr>
          <p:cNvSpPr txBox="1"/>
          <p:nvPr/>
        </p:nvSpPr>
        <p:spPr>
          <a:xfrm>
            <a:off x="1182573" y="4733471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7A40E-6FD9-73F2-8E77-7518410E7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392" y="1980109"/>
            <a:ext cx="6350992" cy="18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 셋</a:t>
            </a:r>
          </a:p>
        </p:txBody>
      </p:sp>
    </p:spTree>
    <p:extLst>
      <p:ext uri="{BB962C8B-B14F-4D97-AF65-F5344CB8AC3E}">
        <p14:creationId xmlns:p14="http://schemas.microsoft.com/office/powerpoint/2010/main" val="290437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350</Words>
  <Application>Microsoft Office PowerPoint</Application>
  <PresentationFormat>사용자 지정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112</cp:revision>
  <dcterms:created xsi:type="dcterms:W3CDTF">2013-02-06T12:21:29Z</dcterms:created>
  <dcterms:modified xsi:type="dcterms:W3CDTF">2023-03-02T04:13:38Z</dcterms:modified>
</cp:coreProperties>
</file>