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89" r:id="rId4"/>
    <p:sldId id="292" r:id="rId5"/>
    <p:sldId id="290" r:id="rId6"/>
    <p:sldId id="293" r:id="rId7"/>
    <p:sldId id="294" r:id="rId8"/>
    <p:sldId id="296" r:id="rId9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3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단순한 화자 분할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diarization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58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신호가 중복되는 상황에서 대처하지 못함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키워드 추출의 필요성 의문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separation)</a:t>
            </a:r>
            <a:endParaRPr lang="ko-KR" altLang="en-US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2C0F5-4369-5A13-551F-9FA2126D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2626924"/>
            <a:ext cx="5021004" cy="1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621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분리가 진행된 성능 측정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51641-2062-36EE-D36D-9D2AF1DCE7BD}"/>
              </a:ext>
            </a:extLst>
          </p:cNvPr>
          <p:cNvSpPr txBox="1"/>
          <p:nvPr/>
        </p:nvSpPr>
        <p:spPr>
          <a:xfrm>
            <a:off x="1711548" y="2501680"/>
            <a:ext cx="615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분리 후 텍스트 전처리를 한 요약문과 그렇지 않은 요약문 사이의 성능 비교</a:t>
            </a:r>
          </a:p>
        </p:txBody>
      </p:sp>
    </p:spTree>
    <p:extLst>
      <p:ext uri="{BB962C8B-B14F-4D97-AF65-F5344CB8AC3E}">
        <p14:creationId xmlns:p14="http://schemas.microsoft.com/office/powerpoint/2010/main" val="38690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12BDC5-CD20-E049-A056-BE4D26C90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84" y="1763455"/>
            <a:ext cx="7143080" cy="23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</a:t>
            </a:r>
            <a:r>
              <a:rPr lang="ko-KR" altLang="en-US" sz="2000" b="1" dirty="0" err="1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2000" b="1" dirty="0">
              <a:solidFill>
                <a:srgbClr val="5C431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VAD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소리 신호에서 음성 구간과 묵음 구간을 구분해주는 알고리즘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긴 음성신호를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시간 별로 자를 경우 </a:t>
            </a:r>
            <a:r>
              <a:rPr lang="en-US" altLang="ko-KR" dirty="0"/>
              <a:t>STT</a:t>
            </a:r>
            <a:r>
              <a:rPr lang="ko-KR" altLang="en-US" dirty="0"/>
              <a:t>단계에서 정확성 하락 우려</a:t>
            </a:r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후처리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특징 추출 및 유사도 비교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689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분리된 신호에서 음성 특징 추출 및 이전 화자와 유사도 비교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</a:t>
            </a:r>
            <a:r>
              <a:rPr lang="en-US" altLang="ko-KR" dirty="0"/>
              <a:t>threshold </a:t>
            </a:r>
            <a:r>
              <a:rPr lang="ko-KR" altLang="en-US" dirty="0"/>
              <a:t>이상의 유사도 → 동일 화자로 인식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45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197</Words>
  <Application>Microsoft Office PowerPoint</Application>
  <PresentationFormat>사용자 지정</PresentationFormat>
  <Paragraphs>59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114</cp:revision>
  <dcterms:created xsi:type="dcterms:W3CDTF">2013-02-06T12:21:29Z</dcterms:created>
  <dcterms:modified xsi:type="dcterms:W3CDTF">2023-03-03T10:21:03Z</dcterms:modified>
</cp:coreProperties>
</file>