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85" r:id="rId6"/>
    <p:sldId id="282" r:id="rId7"/>
    <p:sldId id="283" r:id="rId8"/>
    <p:sldId id="284" r:id="rId9"/>
    <p:sldId id="276" r:id="rId10"/>
    <p:sldId id="287" r:id="rId11"/>
    <p:sldId id="271" r:id="rId12"/>
    <p:sldId id="277" r:id="rId13"/>
    <p:sldId id="278" r:id="rId14"/>
    <p:sldId id="279" r:id="rId15"/>
    <p:sldId id="280" r:id="rId16"/>
    <p:sldId id="28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82E98-0482-4415-A832-5369105703C8}" v="6" dt="2023-03-31T02:25:45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47" autoAdjust="0"/>
  </p:normalViewPr>
  <p:slideViewPr>
    <p:cSldViewPr>
      <p:cViewPr varScale="1">
        <p:scale>
          <a:sx n="63" d="100"/>
          <a:sy n="63" d="100"/>
        </p:scale>
        <p:origin x="77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92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823688B9-5DA3-4A7C-834A-DA5E203EF322}"/>
    <pc:docChg chg="custSel delSld modSld">
      <pc:chgData name="나 현희" userId="a7b73e83492eed8a" providerId="LiveId" clId="{823688B9-5DA3-4A7C-834A-DA5E203EF322}" dt="2023-03-30T11:15:05.253" v="4" actId="47"/>
      <pc:docMkLst>
        <pc:docMk/>
      </pc:docMkLst>
      <pc:sldChg chg="del">
        <pc:chgData name="나 현희" userId="a7b73e83492eed8a" providerId="LiveId" clId="{823688B9-5DA3-4A7C-834A-DA5E203EF322}" dt="2023-03-30T11:15:05.253" v="4" actId="47"/>
        <pc:sldMkLst>
          <pc:docMk/>
          <pc:sldMk cId="958563621" sldId="272"/>
        </pc:sldMkLst>
      </pc:sldChg>
      <pc:sldChg chg="addSp delSp modSp mod">
        <pc:chgData name="나 현희" userId="a7b73e83492eed8a" providerId="LiveId" clId="{823688B9-5DA3-4A7C-834A-DA5E203EF322}" dt="2023-03-30T11:14:40.567" v="3" actId="27614"/>
        <pc:sldMkLst>
          <pc:docMk/>
          <pc:sldMk cId="3439183929" sldId="274"/>
        </pc:sldMkLst>
        <pc:spChg chg="mod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2" creationId="{00000000-0000-0000-0000-000000000000}"/>
          </ac:spMkLst>
        </pc:spChg>
        <pc:spChg chg="del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3" creationId="{00000000-0000-0000-0000-000000000000}"/>
          </ac:spMkLst>
        </pc:spChg>
        <pc:picChg chg="add mod">
          <ac:chgData name="나 현희" userId="a7b73e83492eed8a" providerId="LiveId" clId="{823688B9-5DA3-4A7C-834A-DA5E203EF322}" dt="2023-03-30T11:14:40.567" v="3" actId="27614"/>
          <ac:picMkLst>
            <pc:docMk/>
            <pc:sldMk cId="3439183929" sldId="274"/>
            <ac:picMk id="5" creationId="{31260C76-1E47-947E-B7D7-871E3C6BE02F}"/>
          </ac:picMkLst>
        </pc:picChg>
      </pc:sldChg>
    </pc:docChg>
  </pc:docChgLst>
  <pc:docChgLst>
    <pc:chgData name="나 현희" userId="a7b73e83492eed8a" providerId="LiveId" clId="{AC282E98-0482-4415-A832-5369105703C8}"/>
    <pc:docChg chg="custSel addSld delSld modSld">
      <pc:chgData name="나 현희" userId="a7b73e83492eed8a" providerId="LiveId" clId="{AC282E98-0482-4415-A832-5369105703C8}" dt="2023-03-31T02:26:19.607" v="4821" actId="20577"/>
      <pc:docMkLst>
        <pc:docMk/>
      </pc:docMkLst>
      <pc:sldChg chg="modSp mod modNotesTx">
        <pc:chgData name="나 현희" userId="a7b73e83492eed8a" providerId="LiveId" clId="{AC282E98-0482-4415-A832-5369105703C8}" dt="2023-03-31T00:53:22.707" v="2919" actId="20577"/>
        <pc:sldMkLst>
          <pc:docMk/>
          <pc:sldMk cId="1385364846" sldId="268"/>
        </pc:sldMkLst>
        <pc:spChg chg="mod">
          <ac:chgData name="나 현희" userId="a7b73e83492eed8a" providerId="LiveId" clId="{AC282E98-0482-4415-A832-5369105703C8}" dt="2023-03-31T00:38:44.910" v="30"/>
          <ac:spMkLst>
            <pc:docMk/>
            <pc:sldMk cId="1385364846" sldId="268"/>
            <ac:spMk id="3" creationId="{00000000-0000-0000-0000-000000000000}"/>
          </ac:spMkLst>
        </pc:spChg>
      </pc:sldChg>
      <pc:sldChg chg="modNotesTx">
        <pc:chgData name="나 현희" userId="a7b73e83492eed8a" providerId="LiveId" clId="{AC282E98-0482-4415-A832-5369105703C8}" dt="2023-03-31T00:43:16.534" v="1166" actId="20577"/>
        <pc:sldMkLst>
          <pc:docMk/>
          <pc:sldMk cId="3435006861" sldId="269"/>
        </pc:sldMkLst>
      </pc:sldChg>
      <pc:sldChg chg="modNotesTx">
        <pc:chgData name="나 현희" userId="a7b73e83492eed8a" providerId="LiveId" clId="{AC282E98-0482-4415-A832-5369105703C8}" dt="2023-03-31T00:53:43.396" v="2976" actId="20577"/>
        <pc:sldMkLst>
          <pc:docMk/>
          <pc:sldMk cId="2854467813" sldId="270"/>
        </pc:sldMkLst>
      </pc:sldChg>
      <pc:sldChg chg="addSp delSp modSp mod modNotesTx">
        <pc:chgData name="나 현희" userId="a7b73e83492eed8a" providerId="LiveId" clId="{AC282E98-0482-4415-A832-5369105703C8}" dt="2023-03-31T02:26:19.607" v="4821" actId="20577"/>
        <pc:sldMkLst>
          <pc:docMk/>
          <pc:sldMk cId="578698820" sldId="276"/>
        </pc:sldMkLst>
        <pc:spChg chg="mod">
          <ac:chgData name="나 현희" userId="a7b73e83492eed8a" providerId="LiveId" clId="{AC282E98-0482-4415-A832-5369105703C8}" dt="2023-03-31T02:04:58.190" v="4290" actId="20577"/>
          <ac:spMkLst>
            <pc:docMk/>
            <pc:sldMk cId="578698820" sldId="276"/>
            <ac:spMk id="3" creationId="{00000000-0000-0000-0000-000000000000}"/>
          </ac:spMkLst>
        </pc:spChg>
        <pc:spChg chg="del mod">
          <ac:chgData name="나 현희" userId="a7b73e83492eed8a" providerId="LiveId" clId="{AC282E98-0482-4415-A832-5369105703C8}" dt="2023-03-31T02:05:30.328" v="4299"/>
          <ac:spMkLst>
            <pc:docMk/>
            <pc:sldMk cId="578698820" sldId="276"/>
            <ac:spMk id="4" creationId="{382A40D3-AE2B-211D-ED46-A6B85BBE1F69}"/>
          </ac:spMkLst>
        </pc:spChg>
        <pc:spChg chg="add del mod">
          <ac:chgData name="나 현희" userId="a7b73e83492eed8a" providerId="LiveId" clId="{AC282E98-0482-4415-A832-5369105703C8}" dt="2023-03-31T02:05:49.219" v="4301" actId="478"/>
          <ac:spMkLst>
            <pc:docMk/>
            <pc:sldMk cId="578698820" sldId="276"/>
            <ac:spMk id="8" creationId="{3F9FA0CA-205B-7695-2643-336EDE8E47B5}"/>
          </ac:spMkLst>
        </pc:spChg>
        <pc:spChg chg="add mod">
          <ac:chgData name="나 현희" userId="a7b73e83492eed8a" providerId="LiveId" clId="{AC282E98-0482-4415-A832-5369105703C8}" dt="2023-03-31T02:14:10.617" v="4397" actId="1076"/>
          <ac:spMkLst>
            <pc:docMk/>
            <pc:sldMk cId="578698820" sldId="276"/>
            <ac:spMk id="9" creationId="{91F7313C-B375-68C0-0611-FD1AB7E167A3}"/>
          </ac:spMkLst>
        </pc:spChg>
        <pc:spChg chg="add mod">
          <ac:chgData name="나 현희" userId="a7b73e83492eed8a" providerId="LiveId" clId="{AC282E98-0482-4415-A832-5369105703C8}" dt="2023-03-31T02:14:55.683" v="4416" actId="1076"/>
          <ac:spMkLst>
            <pc:docMk/>
            <pc:sldMk cId="578698820" sldId="276"/>
            <ac:spMk id="10" creationId="{BDBA28C2-416C-5E75-F319-243895AE4405}"/>
          </ac:spMkLst>
        </pc:spChg>
        <pc:graphicFrameChg chg="del modGraphic">
          <ac:chgData name="나 현희" userId="a7b73e83492eed8a" providerId="LiveId" clId="{AC282E98-0482-4415-A832-5369105703C8}" dt="2023-03-31T02:05:08.557" v="4292" actId="21"/>
          <ac:graphicFrameMkLst>
            <pc:docMk/>
            <pc:sldMk cId="578698820" sldId="276"/>
            <ac:graphicFrameMk id="6" creationId="{C8986374-37A3-C93C-D0D9-49A2AF266851}"/>
          </ac:graphicFrameMkLst>
        </pc:graphicFrameChg>
        <pc:picChg chg="add mod">
          <ac:chgData name="나 현희" userId="a7b73e83492eed8a" providerId="LiveId" clId="{AC282E98-0482-4415-A832-5369105703C8}" dt="2023-03-31T02:14:07.526" v="4396" actId="1076"/>
          <ac:picMkLst>
            <pc:docMk/>
            <pc:sldMk cId="578698820" sldId="276"/>
            <ac:picMk id="7" creationId="{00FE31DB-2684-91D2-29CC-533191FEAFBB}"/>
          </ac:picMkLst>
        </pc:picChg>
      </pc:sldChg>
      <pc:sldChg chg="modNotesTx">
        <pc:chgData name="나 현희" userId="a7b73e83492eed8a" providerId="LiveId" clId="{AC282E98-0482-4415-A832-5369105703C8}" dt="2023-03-31T00:56:12.344" v="3632" actId="20577"/>
        <pc:sldMkLst>
          <pc:docMk/>
          <pc:sldMk cId="2309608434" sldId="282"/>
        </pc:sldMkLst>
      </pc:sldChg>
      <pc:sldChg chg="modNotesTx">
        <pc:chgData name="나 현희" userId="a7b73e83492eed8a" providerId="LiveId" clId="{AC282E98-0482-4415-A832-5369105703C8}" dt="2023-03-31T00:58:50.105" v="4234" actId="20577"/>
        <pc:sldMkLst>
          <pc:docMk/>
          <pc:sldMk cId="2987534817" sldId="283"/>
        </pc:sldMkLst>
      </pc:sldChg>
      <pc:sldChg chg="modNotesTx">
        <pc:chgData name="나 현희" userId="a7b73e83492eed8a" providerId="LiveId" clId="{AC282E98-0482-4415-A832-5369105703C8}" dt="2023-03-31T00:53:10.907" v="2907" actId="20577"/>
        <pc:sldMkLst>
          <pc:docMk/>
          <pc:sldMk cId="3038027745" sldId="284"/>
        </pc:sldMkLst>
      </pc:sldChg>
      <pc:sldChg chg="modSp mod modNotesTx">
        <pc:chgData name="나 현희" userId="a7b73e83492eed8a" providerId="LiveId" clId="{AC282E98-0482-4415-A832-5369105703C8}" dt="2023-03-31T00:51:32.424" v="2602" actId="20577"/>
        <pc:sldMkLst>
          <pc:docMk/>
          <pc:sldMk cId="1257217762" sldId="285"/>
        </pc:sldMkLst>
        <pc:spChg chg="mod">
          <ac:chgData name="나 현희" userId="a7b73e83492eed8a" providerId="LiveId" clId="{AC282E98-0482-4415-A832-5369105703C8}" dt="2023-03-31T00:47:03.462" v="1675" actId="20577"/>
          <ac:spMkLst>
            <pc:docMk/>
            <pc:sldMk cId="1257217762" sldId="285"/>
            <ac:spMk id="3" creationId="{B59B17D0-9100-A75C-27E3-D778775921B7}"/>
          </ac:spMkLst>
        </pc:spChg>
      </pc:sldChg>
      <pc:sldChg chg="new del">
        <pc:chgData name="나 현희" userId="a7b73e83492eed8a" providerId="LiveId" clId="{AC282E98-0482-4415-A832-5369105703C8}" dt="2023-03-31T01:52:12.454" v="4237" actId="47"/>
        <pc:sldMkLst>
          <pc:docMk/>
          <pc:sldMk cId="2425042883" sldId="286"/>
        </pc:sldMkLst>
      </pc:sldChg>
      <pc:sldChg chg="add">
        <pc:chgData name="나 현희" userId="a7b73e83492eed8a" providerId="LiveId" clId="{AC282E98-0482-4415-A832-5369105703C8}" dt="2023-03-31T01:52:08.824" v="4236"/>
        <pc:sldMkLst>
          <pc:docMk/>
          <pc:sldMk cId="2699996474" sldId="287"/>
        </pc:sldMkLst>
      </pc:sldChg>
    </pc:docChg>
  </pc:docChgLst>
  <pc:docChgLst>
    <pc:chgData name="나 현희" userId="a7b73e83492eed8a" providerId="LiveId" clId="{E36B562A-AFFE-425F-8162-21B1082B809F}"/>
    <pc:docChg chg="undo custSel addSld modSld sldOrd">
      <pc:chgData name="나 현희" userId="a7b73e83492eed8a" providerId="LiveId" clId="{E36B562A-AFFE-425F-8162-21B1082B809F}" dt="2023-03-29T10:26:43.744" v="1895" actId="2711"/>
      <pc:docMkLst>
        <pc:docMk/>
      </pc:docMkLst>
      <pc:sldChg chg="modSp mod">
        <pc:chgData name="나 현희" userId="a7b73e83492eed8a" providerId="LiveId" clId="{E36B562A-AFFE-425F-8162-21B1082B809F}" dt="2023-03-29T09:16:56.014" v="1460" actId="255"/>
        <pc:sldMkLst>
          <pc:docMk/>
          <pc:sldMk cId="3379527580" sldId="256"/>
        </pc:sldMkLst>
        <pc:spChg chg="mod">
          <ac:chgData name="나 현희" userId="a7b73e83492eed8a" providerId="LiveId" clId="{E36B562A-AFFE-425F-8162-21B1082B809F}" dt="2023-03-29T09:16:56.014" v="1460" actId="255"/>
          <ac:spMkLst>
            <pc:docMk/>
            <pc:sldMk cId="3379527580" sldId="256"/>
            <ac:spMk id="2" creationId="{00000000-0000-0000-0000-000000000000}"/>
          </ac:spMkLst>
        </pc:spChg>
        <pc:spChg chg="mod">
          <ac:chgData name="나 현희" userId="a7b73e83492eed8a" providerId="LiveId" clId="{E36B562A-AFFE-425F-8162-21B1082B809F}" dt="2023-03-28T11:09:47.511" v="107" actId="20577"/>
          <ac:spMkLst>
            <pc:docMk/>
            <pc:sldMk cId="3379527580" sldId="25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E36B562A-AFFE-425F-8162-21B1082B809F}" dt="2023-03-29T09:19:43.119" v="1480" actId="113"/>
        <pc:sldMkLst>
          <pc:docMk/>
          <pc:sldMk cId="1385364846" sldId="268"/>
        </pc:sldMkLst>
        <pc:spChg chg="mod">
          <ac:chgData name="나 현희" userId="a7b73e83492eed8a" providerId="LiveId" clId="{E36B562A-AFFE-425F-8162-21B1082B809F}" dt="2023-03-29T09:19:43.119" v="1480" actId="113"/>
          <ac:spMkLst>
            <pc:docMk/>
            <pc:sldMk cId="1385364846" sldId="268"/>
            <ac:spMk id="3" creationId="{00000000-0000-0000-0000-000000000000}"/>
          </ac:spMkLst>
        </pc:spChg>
        <pc:picChg chg="add del mod">
          <ac:chgData name="나 현희" userId="a7b73e83492eed8a" providerId="LiveId" clId="{E36B562A-AFFE-425F-8162-21B1082B809F}" dt="2023-03-28T11:14:02.695" v="182"/>
          <ac:picMkLst>
            <pc:docMk/>
            <pc:sldMk cId="1385364846" sldId="268"/>
            <ac:picMk id="4" creationId="{4BF78E9B-7111-1FBE-B5A3-15A7FAD7D42A}"/>
          </ac:picMkLst>
        </pc:picChg>
        <pc:picChg chg="add mod">
          <ac:chgData name="나 현희" userId="a7b73e83492eed8a" providerId="LiveId" clId="{E36B562A-AFFE-425F-8162-21B1082B809F}" dt="2023-03-29T09:18:43.265" v="1477" actId="1076"/>
          <ac:picMkLst>
            <pc:docMk/>
            <pc:sldMk cId="1385364846" sldId="268"/>
            <ac:picMk id="5" creationId="{B91FD414-0E81-010C-B963-35873DC96D85}"/>
          </ac:picMkLst>
        </pc:picChg>
      </pc:sldChg>
      <pc:sldChg chg="modSp mod">
        <pc:chgData name="나 현희" userId="a7b73e83492eed8a" providerId="LiveId" clId="{E36B562A-AFFE-425F-8162-21B1082B809F}" dt="2023-03-29T10:02:33.064" v="1808" actId="20577"/>
        <pc:sldMkLst>
          <pc:docMk/>
          <pc:sldMk cId="3435006861" sldId="269"/>
        </pc:sldMkLst>
        <pc:spChg chg="mod">
          <ac:chgData name="나 현희" userId="a7b73e83492eed8a" providerId="LiveId" clId="{E36B562A-AFFE-425F-8162-21B1082B809F}" dt="2023-03-29T10:02:33.064" v="1808" actId="20577"/>
          <ac:spMkLst>
            <pc:docMk/>
            <pc:sldMk cId="3435006861" sldId="269"/>
            <ac:spMk id="3" creationId="{00000000-0000-0000-0000-000000000000}"/>
          </ac:spMkLst>
        </pc:spChg>
      </pc:sldChg>
      <pc:sldChg chg="addSp delSp modSp mod modClrScheme chgLayout">
        <pc:chgData name="나 현희" userId="a7b73e83492eed8a" providerId="LiveId" clId="{E36B562A-AFFE-425F-8162-21B1082B809F}" dt="2023-03-29T05:13:57.781" v="996" actId="1076"/>
        <pc:sldMkLst>
          <pc:docMk/>
          <pc:sldMk cId="2854467813" sldId="270"/>
        </pc:sldMkLst>
        <pc:spChg chg="mod">
          <ac:chgData name="나 현희" userId="a7b73e83492eed8a" providerId="LiveId" clId="{E36B562A-AFFE-425F-8162-21B1082B809F}" dt="2023-03-29T04:43:32.066" v="421" actId="26606"/>
          <ac:spMkLst>
            <pc:docMk/>
            <pc:sldMk cId="2854467813" sldId="270"/>
            <ac:spMk id="2" creationId="{00000000-0000-0000-0000-000000000000}"/>
          </ac:spMkLst>
        </pc:spChg>
        <pc:spChg chg="mod ord">
          <ac:chgData name="나 현희" userId="a7b73e83492eed8a" providerId="LiveId" clId="{E36B562A-AFFE-425F-8162-21B1082B809F}" dt="2023-03-29T04:43:47.209" v="425" actId="14100"/>
          <ac:spMkLst>
            <pc:docMk/>
            <pc:sldMk cId="2854467813" sldId="270"/>
            <ac:spMk id="3" creationId="{00000000-0000-0000-0000-000000000000}"/>
          </ac:spMkLst>
        </pc:spChg>
        <pc:spChg chg="add del mod">
          <ac:chgData name="나 현희" userId="a7b73e83492eed8a" providerId="LiveId" clId="{E36B562A-AFFE-425F-8162-21B1082B809F}" dt="2023-03-29T05:13:57.781" v="996" actId="1076"/>
          <ac:spMkLst>
            <pc:docMk/>
            <pc:sldMk cId="2854467813" sldId="270"/>
            <ac:spMk id="5" creationId="{1D570C7F-A61F-A3AA-9893-F33078C29ED9}"/>
          </ac:spMkLst>
        </pc:spChg>
        <pc:picChg chg="add del mod">
          <ac:chgData name="나 현희" userId="a7b73e83492eed8a" providerId="LiveId" clId="{E36B562A-AFFE-425F-8162-21B1082B809F}" dt="2023-03-29T04:43:39.852" v="424" actId="14100"/>
          <ac:picMkLst>
            <pc:docMk/>
            <pc:sldMk cId="2854467813" sldId="270"/>
            <ac:picMk id="4" creationId="{5038752B-0BA5-FA98-5360-9E98095EED42}"/>
          </ac:picMkLst>
        </pc:picChg>
      </pc:sldChg>
      <pc:sldChg chg="modSp mod">
        <pc:chgData name="나 현희" userId="a7b73e83492eed8a" providerId="LiveId" clId="{E36B562A-AFFE-425F-8162-21B1082B809F}" dt="2023-03-29T09:20:49.190" v="1486" actId="20577"/>
        <pc:sldMkLst>
          <pc:docMk/>
          <pc:sldMk cId="555703855" sldId="275"/>
        </pc:sldMkLst>
        <pc:spChg chg="mod">
          <ac:chgData name="나 현희" userId="a7b73e83492eed8a" providerId="LiveId" clId="{E36B562A-AFFE-425F-8162-21B1082B809F}" dt="2023-03-29T09:20:49.190" v="1486" actId="20577"/>
          <ac:spMkLst>
            <pc:docMk/>
            <pc:sldMk cId="555703855" sldId="275"/>
            <ac:spMk id="3" creationId="{00000000-0000-0000-0000-000000000000}"/>
          </ac:spMkLst>
        </pc:spChg>
      </pc:sldChg>
      <pc:sldChg chg="addSp delSp modSp new mod">
        <pc:chgData name="나 현희" userId="a7b73e83492eed8a" providerId="LiveId" clId="{E36B562A-AFFE-425F-8162-21B1082B809F}" dt="2023-03-29T10:23:26.595" v="1848"/>
        <pc:sldMkLst>
          <pc:docMk/>
          <pc:sldMk cId="2309608434" sldId="282"/>
        </pc:sldMkLst>
        <pc:spChg chg="mod">
          <ac:chgData name="나 현희" userId="a7b73e83492eed8a" providerId="LiveId" clId="{E36B562A-AFFE-425F-8162-21B1082B809F}" dt="2023-03-29T10:23:26.595" v="1848"/>
          <ac:spMkLst>
            <pc:docMk/>
            <pc:sldMk cId="2309608434" sldId="282"/>
            <ac:spMk id="2" creationId="{4584FCED-5556-BEAA-7F77-9AF998B2D726}"/>
          </ac:spMkLst>
        </pc:spChg>
        <pc:spChg chg="del">
          <ac:chgData name="나 현희" userId="a7b73e83492eed8a" providerId="LiveId" clId="{E36B562A-AFFE-425F-8162-21B1082B809F}" dt="2023-03-29T04:48:31.816" v="436"/>
          <ac:spMkLst>
            <pc:docMk/>
            <pc:sldMk cId="2309608434" sldId="282"/>
            <ac:spMk id="3" creationId="{0D89A1B0-6B70-EE3E-95BF-AB8138EF698E}"/>
          </ac:spMkLst>
        </pc:spChg>
        <pc:spChg chg="add del mod">
          <ac:chgData name="나 현희" userId="a7b73e83492eed8a" providerId="LiveId" clId="{E36B562A-AFFE-425F-8162-21B1082B809F}" dt="2023-03-29T09:20:41.493" v="1482" actId="478"/>
          <ac:spMkLst>
            <pc:docMk/>
            <pc:sldMk cId="2309608434" sldId="282"/>
            <ac:spMk id="3" creationId="{7B6B42F5-4DCC-AC1F-E8D4-1D0410FECA86}"/>
          </ac:spMkLst>
        </pc:spChg>
        <pc:spChg chg="add mod">
          <ac:chgData name="나 현희" userId="a7b73e83492eed8a" providerId="LiveId" clId="{E36B562A-AFFE-425F-8162-21B1082B809F}" dt="2023-03-29T09:59:58.801" v="1553" actId="1076"/>
          <ac:spMkLst>
            <pc:docMk/>
            <pc:sldMk cId="2309608434" sldId="282"/>
            <ac:spMk id="6" creationId="{9499AAC6-58C0-A370-20F7-1115E27FB465}"/>
          </ac:spMkLst>
        </pc:spChg>
        <pc:spChg chg="add del mod">
          <ac:chgData name="나 현희" userId="a7b73e83492eed8a" providerId="LiveId" clId="{E36B562A-AFFE-425F-8162-21B1082B809F}" dt="2023-03-29T09:53:45.595" v="1490" actId="21"/>
          <ac:spMkLst>
            <pc:docMk/>
            <pc:sldMk cId="2309608434" sldId="282"/>
            <ac:spMk id="8" creationId="{00051471-5153-7781-09B9-F0B04CE605CD}"/>
          </ac:spMkLst>
        </pc:spChg>
        <pc:spChg chg="add mod">
          <ac:chgData name="나 현희" userId="a7b73e83492eed8a" providerId="LiveId" clId="{E36B562A-AFFE-425F-8162-21B1082B809F}" dt="2023-03-29T09:59:44.899" v="1550" actId="1076"/>
          <ac:spMkLst>
            <pc:docMk/>
            <pc:sldMk cId="2309608434" sldId="282"/>
            <ac:spMk id="9" creationId="{7B22D482-9957-9E71-1B1A-EBD794E982F1}"/>
          </ac:spMkLst>
        </pc:spChg>
        <pc:spChg chg="add mod">
          <ac:chgData name="나 현희" userId="a7b73e83492eed8a" providerId="LiveId" clId="{E36B562A-AFFE-425F-8162-21B1082B809F}" dt="2023-03-29T09:59:47.597" v="1551" actId="1076"/>
          <ac:spMkLst>
            <pc:docMk/>
            <pc:sldMk cId="2309608434" sldId="282"/>
            <ac:spMk id="10" creationId="{C7E9DBB9-F090-1F78-6012-CA651B54BADB}"/>
          </ac:spMkLst>
        </pc:spChg>
        <pc:picChg chg="add del mod">
          <ac:chgData name="나 현희" userId="a7b73e83492eed8a" providerId="LiveId" clId="{E36B562A-AFFE-425F-8162-21B1082B809F}" dt="2023-03-29T09:20:35.247" v="1481" actId="478"/>
          <ac:picMkLst>
            <pc:docMk/>
            <pc:sldMk cId="2309608434" sldId="282"/>
            <ac:picMk id="4" creationId="{A5AAC8FE-59F4-FF91-9F98-F409EE021299}"/>
          </ac:picMkLst>
        </pc:picChg>
      </pc:sldChg>
      <pc:sldChg chg="addSp delSp modSp new mod ord">
        <pc:chgData name="나 현희" userId="a7b73e83492eed8a" providerId="LiveId" clId="{E36B562A-AFFE-425F-8162-21B1082B809F}" dt="2023-03-29T10:23:18.311" v="1847"/>
        <pc:sldMkLst>
          <pc:docMk/>
          <pc:sldMk cId="2987534817" sldId="283"/>
        </pc:sldMkLst>
        <pc:spChg chg="add del">
          <ac:chgData name="나 현희" userId="a7b73e83492eed8a" providerId="LiveId" clId="{E36B562A-AFFE-425F-8162-21B1082B809F}" dt="2023-03-29T04:49:14.894" v="441" actId="26606"/>
          <ac:spMkLst>
            <pc:docMk/>
            <pc:sldMk cId="2987534817" sldId="283"/>
            <ac:spMk id="2" creationId="{8E8DF86B-C607-1782-7618-EA6CABE91ED0}"/>
          </ac:spMkLst>
        </pc:spChg>
        <pc:spChg chg="add del mod">
          <ac:chgData name="나 현희" userId="a7b73e83492eed8a" providerId="LiveId" clId="{E36B562A-AFFE-425F-8162-21B1082B809F}" dt="2023-03-29T10:16:43.928" v="1814"/>
          <ac:spMkLst>
            <pc:docMk/>
            <pc:sldMk cId="2987534817" sldId="283"/>
            <ac:spMk id="3" creationId="{4C72C4A0-D691-EDEA-59CC-4FAE1B44DCE1}"/>
          </ac:spMkLst>
        </pc:spChg>
        <pc:spChg chg="del">
          <ac:chgData name="나 현희" userId="a7b73e83492eed8a" providerId="LiveId" clId="{E36B562A-AFFE-425F-8162-21B1082B809F}" dt="2023-03-29T04:49:12.960" v="438"/>
          <ac:spMkLst>
            <pc:docMk/>
            <pc:sldMk cId="2987534817" sldId="283"/>
            <ac:spMk id="3" creationId="{DC57AD02-6E6A-746F-3A9A-D700A53FF422}"/>
          </ac:spMkLst>
        </pc:spChg>
        <pc:spChg chg="add del">
          <ac:chgData name="나 현희" userId="a7b73e83492eed8a" providerId="LiveId" clId="{E36B562A-AFFE-425F-8162-21B1082B809F}" dt="2023-03-29T10:14:42.620" v="1813" actId="22"/>
          <ac:spMkLst>
            <pc:docMk/>
            <pc:sldMk cId="2987534817" sldId="283"/>
            <ac:spMk id="6" creationId="{CC639CD8-BD37-7B2C-DC92-195CD4369063}"/>
          </ac:spMkLst>
        </pc:spChg>
        <pc:spChg chg="add mod">
          <ac:chgData name="나 현희" userId="a7b73e83492eed8a" providerId="LiveId" clId="{E36B562A-AFFE-425F-8162-21B1082B809F}" dt="2023-03-29T10:16:49.303" v="1815" actId="26606"/>
          <ac:spMkLst>
            <pc:docMk/>
            <pc:sldMk cId="2987534817" sldId="283"/>
            <ac:spMk id="9" creationId="{030E5F0D-D3C8-E9E1-7883-785B51FF91AD}"/>
          </ac:spMkLst>
        </pc:spChg>
        <pc:picChg chg="add del mod">
          <ac:chgData name="나 현희" userId="a7b73e83492eed8a" providerId="LiveId" clId="{E36B562A-AFFE-425F-8162-21B1082B809F}" dt="2023-03-29T10:14:18.100" v="1811" actId="478"/>
          <ac:picMkLst>
            <pc:docMk/>
            <pc:sldMk cId="2987534817" sldId="283"/>
            <ac:picMk id="4" creationId="{1AA08522-4346-4588-C929-2645D790F095}"/>
          </ac:picMkLst>
        </pc:picChg>
        <pc:picChg chg="add mod">
          <ac:chgData name="나 현희" userId="a7b73e83492eed8a" providerId="LiveId" clId="{E36B562A-AFFE-425F-8162-21B1082B809F}" dt="2023-03-29T10:17:06.359" v="1818" actId="14100"/>
          <ac:picMkLst>
            <pc:docMk/>
            <pc:sldMk cId="2987534817" sldId="283"/>
            <ac:picMk id="8" creationId="{3AFC229F-F7B6-DC2A-8BE1-560A7BF127F3}"/>
          </ac:picMkLst>
        </pc:picChg>
      </pc:sldChg>
      <pc:sldChg chg="modSp new mod">
        <pc:chgData name="나 현희" userId="a7b73e83492eed8a" providerId="LiveId" clId="{E36B562A-AFFE-425F-8162-21B1082B809F}" dt="2023-03-29T10:26:43.744" v="1895" actId="2711"/>
        <pc:sldMkLst>
          <pc:docMk/>
          <pc:sldMk cId="3038027745" sldId="284"/>
        </pc:sldMkLst>
        <pc:spChg chg="mod">
          <ac:chgData name="나 현희" userId="a7b73e83492eed8a" providerId="LiveId" clId="{E36B562A-AFFE-425F-8162-21B1082B809F}" dt="2023-03-29T10:26:38.672" v="1894" actId="2711"/>
          <ac:spMkLst>
            <pc:docMk/>
            <pc:sldMk cId="3038027745" sldId="284"/>
            <ac:spMk id="2" creationId="{386A0498-C6EF-7965-D0AB-04BE4C4E2DF3}"/>
          </ac:spMkLst>
        </pc:spChg>
        <pc:spChg chg="mod">
          <ac:chgData name="나 현희" userId="a7b73e83492eed8a" providerId="LiveId" clId="{E36B562A-AFFE-425F-8162-21B1082B809F}" dt="2023-03-29T10:26:43.744" v="1895" actId="2711"/>
          <ac:spMkLst>
            <pc:docMk/>
            <pc:sldMk cId="3038027745" sldId="284"/>
            <ac:spMk id="3" creationId="{A3D0D166-3511-043D-68C4-6D1B2DBD39B5}"/>
          </ac:spMkLst>
        </pc:spChg>
      </pc:sldChg>
      <pc:sldChg chg="modSp new mod ord">
        <pc:chgData name="나 현희" userId="a7b73e83492eed8a" providerId="LiveId" clId="{E36B562A-AFFE-425F-8162-21B1082B809F}" dt="2023-03-29T10:26:20.413" v="1893" actId="2711"/>
        <pc:sldMkLst>
          <pc:docMk/>
          <pc:sldMk cId="1257217762" sldId="285"/>
        </pc:sldMkLst>
        <pc:spChg chg="mod">
          <ac:chgData name="나 현희" userId="a7b73e83492eed8a" providerId="LiveId" clId="{E36B562A-AFFE-425F-8162-21B1082B809F}" dt="2023-03-29T10:21:28.479" v="1843" actId="20577"/>
          <ac:spMkLst>
            <pc:docMk/>
            <pc:sldMk cId="1257217762" sldId="285"/>
            <ac:spMk id="2" creationId="{E0D239D0-9873-5F7D-8055-9236B0CE70E2}"/>
          </ac:spMkLst>
        </pc:spChg>
        <pc:spChg chg="mod">
          <ac:chgData name="나 현희" userId="a7b73e83492eed8a" providerId="LiveId" clId="{E36B562A-AFFE-425F-8162-21B1082B809F}" dt="2023-03-29T10:26:20.413" v="1893" actId="2711"/>
          <ac:spMkLst>
            <pc:docMk/>
            <pc:sldMk cId="1257217762" sldId="285"/>
            <ac:spMk id="3" creationId="{B59B17D0-9100-A75C-27E3-D778775921B7}"/>
          </ac:spMkLst>
        </pc:spChg>
      </pc:sldChg>
    </pc:docChg>
  </pc:docChgLst>
  <pc:docChgLst>
    <pc:chgData name="나 현희" userId="a7b73e83492eed8a" providerId="LiveId" clId="{B8747D04-A230-446C-931D-C4A96DAA135D}"/>
    <pc:docChg chg="undo custSel modSld">
      <pc:chgData name="나 현희" userId="a7b73e83492eed8a" providerId="LiveId" clId="{B8747D04-A230-446C-931D-C4A96DAA135D}" dt="2023-03-31T06:21:25.384" v="1167" actId="20577"/>
      <pc:docMkLst>
        <pc:docMk/>
      </pc:docMkLst>
      <pc:sldChg chg="modNotesTx">
        <pc:chgData name="나 현희" userId="a7b73e83492eed8a" providerId="LiveId" clId="{B8747D04-A230-446C-931D-C4A96DAA135D}" dt="2023-03-31T05:45:06.899" v="69" actId="20577"/>
        <pc:sldMkLst>
          <pc:docMk/>
          <pc:sldMk cId="1385364846" sldId="268"/>
        </pc:sldMkLst>
      </pc:sldChg>
      <pc:sldChg chg="modNotesTx">
        <pc:chgData name="나 현희" userId="a7b73e83492eed8a" providerId="LiveId" clId="{B8747D04-A230-446C-931D-C4A96DAA135D}" dt="2023-03-31T05:47:22.670" v="90" actId="20577"/>
        <pc:sldMkLst>
          <pc:docMk/>
          <pc:sldMk cId="2854467813" sldId="270"/>
        </pc:sldMkLst>
      </pc:sldChg>
      <pc:sldChg chg="delSp modSp mod modNotesTx">
        <pc:chgData name="나 현희" userId="a7b73e83492eed8a" providerId="LiveId" clId="{B8747D04-A230-446C-931D-C4A96DAA135D}" dt="2023-03-31T06:21:25.384" v="1167" actId="20577"/>
        <pc:sldMkLst>
          <pc:docMk/>
          <pc:sldMk cId="578698820" sldId="276"/>
        </pc:sldMkLst>
        <pc:spChg chg="del mod">
          <ac:chgData name="나 현희" userId="a7b73e83492eed8a" providerId="LiveId" clId="{B8747D04-A230-446C-931D-C4A96DAA135D}" dt="2023-03-31T06:02:11.226" v="549" actId="21"/>
          <ac:spMkLst>
            <pc:docMk/>
            <pc:sldMk cId="578698820" sldId="276"/>
            <ac:spMk id="10" creationId="{BDBA28C2-416C-5E75-F319-243895AE4405}"/>
          </ac:spMkLst>
        </pc:spChg>
      </pc:sldChg>
      <pc:sldChg chg="modNotesTx">
        <pc:chgData name="나 현희" userId="a7b73e83492eed8a" providerId="LiveId" clId="{B8747D04-A230-446C-931D-C4A96DAA135D}" dt="2023-03-31T05:59:29.236" v="532" actId="20577"/>
        <pc:sldMkLst>
          <pc:docMk/>
          <pc:sldMk cId="2309608434" sldId="282"/>
        </pc:sldMkLst>
      </pc:sldChg>
      <pc:sldChg chg="modNotesTx">
        <pc:chgData name="나 현희" userId="a7b73e83492eed8a" providerId="LiveId" clId="{B8747D04-A230-446C-931D-C4A96DAA135D}" dt="2023-03-31T05:49:37.983" v="176" actId="20577"/>
        <pc:sldMkLst>
          <pc:docMk/>
          <pc:sldMk cId="1257217762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주제는 </a:t>
            </a:r>
            <a:r>
              <a:rPr lang="ko-KR" altLang="en-US" sz="1200" dirty="0"/>
              <a:t>화자 분리와 </a:t>
            </a:r>
            <a:r>
              <a:rPr lang="en-US" altLang="ko-KR" sz="1200" dirty="0"/>
              <a:t>script</a:t>
            </a:r>
            <a:r>
              <a:rPr lang="ko-KR" altLang="en-US" sz="1200" dirty="0"/>
              <a:t>를 활용한 뉴스 음성 요약 시스템 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최근 많은 양의 정보가 생산되고 있어 이에 따라 대량의 정보를 요약하여 제공하는 </a:t>
            </a:r>
            <a:r>
              <a:rPr lang="en-US" altLang="ko-KR" sz="1200" dirty="0"/>
              <a:t>summary </a:t>
            </a:r>
            <a:r>
              <a:rPr lang="ko-KR" altLang="en-US" sz="1200" dirty="0"/>
              <a:t>산업이 확대 되고 있습니다</a:t>
            </a:r>
            <a:r>
              <a:rPr lang="en-US" altLang="ko-KR" sz="1200" dirty="0"/>
              <a:t>. </a:t>
            </a:r>
          </a:p>
          <a:p>
            <a:r>
              <a:rPr lang="ko-KR" altLang="en-US" dirty="0"/>
              <a:t>이에 따라 음성 파일을 텍스트로 변화하여 </a:t>
            </a:r>
            <a:r>
              <a:rPr lang="en-US" altLang="ko-KR" dirty="0"/>
              <a:t>script </a:t>
            </a:r>
            <a:r>
              <a:rPr lang="ko-KR" altLang="en-US" dirty="0"/>
              <a:t>형식의 텍스트로 변화하여 요약하는 모델을 만들면 다양한 분야에서 활용 </a:t>
            </a:r>
            <a:r>
              <a:rPr lang="ko-KR" altLang="en-US" dirty="0" err="1"/>
              <a:t>될것이라</a:t>
            </a:r>
            <a:r>
              <a:rPr lang="ko-KR" altLang="en-US" dirty="0"/>
              <a:t> 생각하여 주제를 선정했습니다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7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화자 분리 모델은 다음과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그래프는 저희가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dataset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기준으로 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모델별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성능비교 그래프 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모델의 성능은 그래프의 해당 지점에 위치합니다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것으로 다음과 같이 비교됩니다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</a:t>
            </a:r>
            <a:r>
              <a:rPr lang="en-US" altLang="ko-KR" dirty="0"/>
              <a:t>STT</a:t>
            </a:r>
            <a:r>
              <a:rPr lang="ko-KR" altLang="en-US" dirty="0"/>
              <a:t>모델을 학습할 때 사용할 음성 데이터는 </a:t>
            </a:r>
            <a:r>
              <a:rPr lang="en-US" altLang="ko-KR" dirty="0" err="1"/>
              <a:t>ksponspeech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해당 데이터셋은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두 사람이 다양한 주제로 대화하는 음성을 녹음하였습니다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61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3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분리에 사용할 </a:t>
            </a:r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 err="1"/>
              <a:t>librimix</a:t>
            </a:r>
            <a:r>
              <a:rPr lang="ko-KR" altLang="en-US" dirty="0"/>
              <a:t>라는 데이터 입니다</a:t>
            </a:r>
            <a:r>
              <a:rPr lang="en-US" altLang="ko-KR" dirty="0"/>
              <a:t>. 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사용된 던 데이터셋은 </a:t>
            </a:r>
            <a:r>
              <a:rPr lang="en-US" altLang="ko-KR" dirty="0"/>
              <a:t>c</a:t>
            </a:r>
            <a:r>
              <a:rPr lang="ko-KR" altLang="en-US" dirty="0"/>
              <a:t>번 그림과 같은 완전히 겹쳐진 데이터만 제공하는데 일반적인 상황에서는 </a:t>
            </a:r>
            <a:r>
              <a:rPr lang="en-US" altLang="ko-KR" dirty="0"/>
              <a:t>b</a:t>
            </a:r>
            <a:r>
              <a:rPr lang="ko-KR" altLang="en-US" dirty="0"/>
              <a:t>번 그림과 같이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21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STT</a:t>
            </a:r>
            <a:r>
              <a:rPr lang="ko-KR" altLang="en-US" dirty="0"/>
              <a:t>의 경우 일반 음성에서의 </a:t>
            </a:r>
            <a:r>
              <a:rPr lang="en-US" altLang="ko-KR" dirty="0"/>
              <a:t>STT</a:t>
            </a:r>
            <a:r>
              <a:rPr lang="ko-KR" altLang="en-US" dirty="0"/>
              <a:t>성능과 중첩된 음성에서의 </a:t>
            </a:r>
            <a:r>
              <a:rPr lang="en-US" altLang="ko-KR" dirty="0"/>
              <a:t>STT</a:t>
            </a:r>
            <a:r>
              <a:rPr lang="ko-KR" altLang="en-US" dirty="0"/>
              <a:t>성능을 비교할 것 입니다</a:t>
            </a:r>
            <a:r>
              <a:rPr lang="en-US" altLang="ko-KR" dirty="0"/>
              <a:t>. STT</a:t>
            </a:r>
            <a:r>
              <a:rPr lang="ko-KR" altLang="en-US" dirty="0"/>
              <a:t>성능은 다음과 같이 </a:t>
            </a:r>
            <a:r>
              <a:rPr lang="en-US" altLang="ko-KR" dirty="0"/>
              <a:t>WER</a:t>
            </a:r>
            <a:r>
              <a:rPr lang="ko-KR" altLang="en-US" dirty="0"/>
              <a:t>와 </a:t>
            </a:r>
            <a:r>
              <a:rPr lang="en-US" altLang="ko-KR" dirty="0"/>
              <a:t>CER</a:t>
            </a:r>
            <a:r>
              <a:rPr lang="ko-KR" altLang="en-US" dirty="0"/>
              <a:t>을 사용하여 비교를 할 것인데</a:t>
            </a:r>
            <a:r>
              <a:rPr lang="en-US" altLang="ko-KR" dirty="0"/>
              <a:t>, </a:t>
            </a:r>
            <a:r>
              <a:rPr lang="ko-KR" altLang="en-US" dirty="0"/>
              <a:t>이는 각각 문자 수준의 에러 비율과 단어 수준의 에러 비율을 구하는 평가 지표입니다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87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요약의 평가 기준입니다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별 발화 내용이 구분된 경우 생성된 요약문과 구분을 하지 않고 생성된 요약문에 대해서 성능을 비교할 예정입니다</a:t>
            </a:r>
            <a:r>
              <a:rPr lang="en-US" altLang="ko-KR" dirty="0"/>
              <a:t>. </a:t>
            </a:r>
            <a:r>
              <a:rPr lang="ko-KR" altLang="en-US" dirty="0"/>
              <a:t>성능의 비교 지표는 다음과 같이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 예정인데</a:t>
            </a:r>
            <a:r>
              <a:rPr lang="en-US" altLang="ko-KR" dirty="0"/>
              <a:t> Rouge</a:t>
            </a:r>
            <a:r>
              <a:rPr lang="ko-KR" altLang="en-US" dirty="0"/>
              <a:t>는 참조 요약문과 후보 요약문의 </a:t>
            </a:r>
            <a:r>
              <a:rPr lang="en-US" altLang="ko-KR" dirty="0"/>
              <a:t>LCS</a:t>
            </a:r>
            <a:r>
              <a:rPr lang="ko-KR" altLang="en-US" dirty="0"/>
              <a:t>길이를 구하는 방법이고</a:t>
            </a:r>
            <a:r>
              <a:rPr lang="en-US" altLang="ko-KR" dirty="0"/>
              <a:t>, meteor</a:t>
            </a:r>
            <a:r>
              <a:rPr lang="ko-KR" altLang="en-US" dirty="0"/>
              <a:t>의 경우는 요약문의 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</a:t>
            </a:r>
            <a:r>
              <a:rPr lang="en-US" altLang="ko-KR" dirty="0" err="1"/>
              <a:t>F_mean</a:t>
            </a:r>
            <a:r>
              <a:rPr lang="ko-KR" altLang="en-US" dirty="0"/>
              <a:t>을 가중치로 곱하여 더하는 방식입니다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5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프로젝트를 통해 기존 시스템에 비해 다음과 같은 개선이 있을 것으로 기대하고 있습니다</a:t>
            </a:r>
            <a:r>
              <a:rPr lang="en-US" altLang="ko-KR" dirty="0"/>
              <a:t>. </a:t>
            </a:r>
            <a:r>
              <a:rPr lang="ko-KR" altLang="en-US" dirty="0"/>
              <a:t>첫번쨰는 음성이 중첩된 상황에서 </a:t>
            </a:r>
            <a:r>
              <a:rPr lang="en-US" altLang="ko-KR" dirty="0"/>
              <a:t>STT</a:t>
            </a:r>
            <a:r>
              <a:rPr lang="ko-KR" altLang="en-US" dirty="0"/>
              <a:t>성능 향상을 통한 요약 성능 개선이고</a:t>
            </a:r>
            <a:r>
              <a:rPr lang="en-US" altLang="ko-KR" dirty="0"/>
              <a:t>, </a:t>
            </a:r>
            <a:r>
              <a:rPr lang="ko-KR" altLang="en-US" dirty="0"/>
              <a:t>두번째는 화자 별 음성을 대본 형태로 변환하여 요약 성능 개선입니다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예상 스케쥴은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4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프로젝트의 목적은 뉴스 음성에서 화자 분리를 한 후 스크립트 형식의 텍스트로 추출을 하여 요약문을 </a:t>
            </a:r>
            <a:r>
              <a:rPr lang="ko-KR" altLang="en-US" dirty="0" err="1"/>
              <a:t>제공하는것입니다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이와 같은 요약을 시행하면 일반적으로 출력되는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요약이 추출 </a:t>
            </a:r>
            <a:r>
              <a:rPr lang="ko-KR" altLang="en-US" dirty="0" err="1"/>
              <a:t>될것이라는</a:t>
            </a:r>
            <a:r>
              <a:rPr lang="ko-KR" altLang="en-US" dirty="0"/>
              <a:t> 기대를 가지고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찾아보았습니다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연구에 화자 분리를 추가하면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</a:t>
            </a:r>
            <a:r>
              <a:rPr lang="en-US" altLang="ko-KR" dirty="0" err="1"/>
              <a:t>overlappe</a:t>
            </a:r>
            <a:r>
              <a:rPr lang="ko-KR" altLang="en-US" dirty="0"/>
              <a:t>된 부분이 처리 되어  </a:t>
            </a:r>
            <a:r>
              <a:rPr lang="en-US" altLang="ko-KR" dirty="0" err="1"/>
              <a:t>stt</a:t>
            </a:r>
            <a:r>
              <a:rPr lang="ko-KR" altLang="en-US" dirty="0"/>
              <a:t>를 </a:t>
            </a:r>
            <a:r>
              <a:rPr lang="ko-KR" altLang="en-US" dirty="0" err="1"/>
              <a:t>수행할때</a:t>
            </a:r>
            <a:r>
              <a:rPr lang="ko-KR" altLang="en-US" dirty="0"/>
              <a:t>  출력된 </a:t>
            </a:r>
            <a:r>
              <a:rPr lang="en-US" altLang="ko-KR" dirty="0"/>
              <a:t>text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정확도가 상승 </a:t>
            </a:r>
            <a:r>
              <a:rPr lang="ko-KR" altLang="en-US" dirty="0" err="1"/>
              <a:t>될거라고</a:t>
            </a:r>
            <a:r>
              <a:rPr lang="ko-KR" altLang="en-US" dirty="0"/>
              <a:t> 기대합니다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출력된 </a:t>
            </a:r>
            <a:r>
              <a:rPr lang="en-US" altLang="ko-KR" dirty="0"/>
              <a:t>text</a:t>
            </a:r>
            <a:r>
              <a:rPr lang="ko-KR" altLang="en-US" dirty="0"/>
              <a:t>를 가지고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변환하여 요약을 수행하면 일반적으로 출력된 </a:t>
            </a:r>
            <a:r>
              <a:rPr lang="en-US" altLang="ko-KR" dirty="0"/>
              <a:t>text </a:t>
            </a:r>
            <a:r>
              <a:rPr lang="ko-KR" altLang="en-US" dirty="0"/>
              <a:t>보다는 정확도가 높게 출력 </a:t>
            </a:r>
            <a:r>
              <a:rPr lang="ko-KR" altLang="en-US" dirty="0" err="1"/>
              <a:t>될것이라고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2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부분은 저희가 사용할 뉴스 데이터를 일반적인 </a:t>
            </a:r>
            <a:r>
              <a:rPr lang="en-US" altLang="ko-KR" dirty="0"/>
              <a:t>text </a:t>
            </a:r>
            <a:r>
              <a:rPr lang="ko-KR" altLang="en-US" dirty="0"/>
              <a:t>형식으로 기자의 말과 인터뷰 내용의 구분이 없이 출력이 된 모습이고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아래 부분은 저희가 요약 </a:t>
            </a:r>
            <a:r>
              <a:rPr lang="en-US" altLang="ko-KR" dirty="0"/>
              <a:t>input</a:t>
            </a:r>
            <a:r>
              <a:rPr lang="ko-KR" altLang="en-US" dirty="0"/>
              <a:t>으로 사용할 화자별로 구분 되어 있는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 </a:t>
            </a:r>
            <a:r>
              <a:rPr lang="ko-KR" altLang="en-US" dirty="0"/>
              <a:t>예시입니다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9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진행 과정을 블록 다이어그램으로 그려보았습니다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오버랩 되어 있는 음성 데이터를  </a:t>
            </a:r>
            <a:r>
              <a:rPr lang="en-US" altLang="ko-KR" dirty="0" err="1"/>
              <a:t>vad</a:t>
            </a:r>
            <a:r>
              <a:rPr lang="en-US" altLang="ko-KR" dirty="0"/>
              <a:t> </a:t>
            </a:r>
            <a:r>
              <a:rPr lang="ko-KR" altLang="en-US" dirty="0"/>
              <a:t>알고리즘으로 자른 다음 화자 분리를 수행합니다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분리된 음성을 </a:t>
            </a:r>
            <a:r>
              <a:rPr lang="en-US" altLang="ko-KR" dirty="0" err="1"/>
              <a:t>stt</a:t>
            </a:r>
            <a:r>
              <a:rPr lang="ko-KR" altLang="en-US" dirty="0"/>
              <a:t>로 </a:t>
            </a:r>
            <a:r>
              <a:rPr lang="en-US" altLang="ko-KR" dirty="0"/>
              <a:t>text </a:t>
            </a:r>
            <a:r>
              <a:rPr lang="ko-KR" altLang="en-US" dirty="0"/>
              <a:t>출력을 하고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변환을 한 뒤 요약을 수행하는 과정입니다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분담으로 저는 </a:t>
            </a:r>
            <a:r>
              <a:rPr lang="en-US" altLang="ko-KR" dirty="0" err="1"/>
              <a:t>stt</a:t>
            </a:r>
            <a:r>
              <a:rPr lang="en-US" altLang="ko-KR" dirty="0"/>
              <a:t> </a:t>
            </a:r>
            <a:r>
              <a:rPr lang="ko-KR" altLang="en-US" dirty="0"/>
              <a:t>데이터 및 모델 학습</a:t>
            </a:r>
            <a:r>
              <a:rPr lang="en-US" altLang="ko-KR" dirty="0"/>
              <a:t>, </a:t>
            </a:r>
            <a:r>
              <a:rPr lang="ko-KR" altLang="en-US" dirty="0"/>
              <a:t>텍스트 후처리를 진행하고</a:t>
            </a:r>
            <a:r>
              <a:rPr lang="en-US" altLang="ko-KR" dirty="0"/>
              <a:t>, </a:t>
            </a:r>
            <a:r>
              <a:rPr lang="ko-KR" altLang="en-US" dirty="0"/>
              <a:t>신원철 학우는 화자 분리 데이터 및 모델 학습</a:t>
            </a:r>
            <a:r>
              <a:rPr lang="en-US" altLang="ko-KR" dirty="0"/>
              <a:t>, </a:t>
            </a:r>
            <a:r>
              <a:rPr lang="ko-KR" altLang="en-US" dirty="0"/>
              <a:t>요약을 진행 하기로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8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STT</a:t>
            </a:r>
            <a:r>
              <a:rPr lang="ko-KR" altLang="en-US" dirty="0"/>
              <a:t>로 사용할 모델은 </a:t>
            </a:r>
            <a:r>
              <a:rPr lang="en-US" altLang="ko-KR" dirty="0" err="1"/>
              <a:t>espnet</a:t>
            </a:r>
            <a:r>
              <a:rPr lang="en-US" altLang="ko-KR" dirty="0"/>
              <a:t>, LRS2</a:t>
            </a:r>
            <a:r>
              <a:rPr lang="ko-KR" altLang="en-US" dirty="0"/>
              <a:t>는 데이터셋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 err="1"/>
              <a:t>Paperswithcode</a:t>
            </a:r>
            <a:r>
              <a:rPr lang="en-US" altLang="ko-KR" dirty="0"/>
              <a:t> </a:t>
            </a:r>
            <a:r>
              <a:rPr lang="ko-KR" altLang="en-US" dirty="0"/>
              <a:t>에서 보면 </a:t>
            </a:r>
            <a:r>
              <a:rPr lang="en-US" altLang="ko-KR" dirty="0" err="1"/>
              <a:t>asr</a:t>
            </a:r>
            <a:r>
              <a:rPr lang="en-US" altLang="ko-KR" dirty="0"/>
              <a:t>(</a:t>
            </a:r>
            <a:r>
              <a:rPr lang="ko-KR" altLang="en-US" dirty="0"/>
              <a:t>자동 음성 인식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사용된 모델에서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en-US" altLang="ko-KR" dirty="0"/>
              <a:t> </a:t>
            </a:r>
            <a:r>
              <a:rPr lang="ko-KR" altLang="en-US" dirty="0"/>
              <a:t>모델을 사용하면 </a:t>
            </a:r>
            <a:r>
              <a:rPr lang="en-US" altLang="ko-KR" dirty="0" err="1"/>
              <a:t>wer</a:t>
            </a:r>
            <a:r>
              <a:rPr lang="ko-KR" altLang="en-US" dirty="0"/>
              <a:t>이 </a:t>
            </a:r>
            <a:r>
              <a:rPr lang="en-US" altLang="ko-KR" dirty="0"/>
              <a:t>1.5</a:t>
            </a:r>
            <a:r>
              <a:rPr lang="ko-KR" altLang="en-US" dirty="0"/>
              <a:t> 으로 낮게 나와 오류가 적고 성능이 </a:t>
            </a:r>
            <a:r>
              <a:rPr lang="ko-KR" altLang="en-US" dirty="0" err="1"/>
              <a:t>좋은것으로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dirty="0"/>
              <a:t>그래서 저희 프로젝트 조건에 맞는 한국어가 지원되고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사용하는 모델인 </a:t>
            </a:r>
            <a:r>
              <a:rPr lang="en-US" altLang="ko-KR" dirty="0" err="1"/>
              <a:t>espnet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CTC:</a:t>
            </a:r>
            <a:r>
              <a:rPr lang="ko-KR" altLang="en-US" dirty="0"/>
              <a:t> 단어 시퀀스가 없더라도</a:t>
            </a:r>
            <a:r>
              <a:rPr lang="en-US" altLang="ko-KR" dirty="0"/>
              <a:t>, </a:t>
            </a:r>
            <a:r>
              <a:rPr lang="ko-KR" altLang="en-US" dirty="0"/>
              <a:t>음성과 단어 만으로 쉽게 음성 시간상에 따른 단어 매핑이 가능</a:t>
            </a:r>
            <a:endParaRPr lang="en-US" altLang="ko-KR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요약문 생성시 사용할 모델에 대해서 설명 드리겠습니다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텍스트를 요약하는 방법은 다음과 같이 두가지 방법이 있습니다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200" kern="100" dirty="0">
              <a:solidFill>
                <a:srgbClr val="111111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조는 조금 더 자연스러운 요약문을 생성하기 위하여 </a:t>
            </a:r>
            <a:r>
              <a:rPr lang="en-US" altLang="ko-KR" dirty="0"/>
              <a:t>GPT</a:t>
            </a:r>
            <a:r>
              <a:rPr lang="ko-KR" altLang="en-US" dirty="0"/>
              <a:t>기반의 모델을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</a:t>
            </a:r>
            <a:r>
              <a:rPr lang="en-US" altLang="ko-KR" sz="4800" dirty="0"/>
              <a:t>script</a:t>
            </a:r>
            <a:r>
              <a:rPr lang="ko-KR" altLang="en-US" sz="4800" dirty="0"/>
              <a:t>를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23. 03. 07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9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43923-619F-1AED-2971-4D943B68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86" y="1385813"/>
            <a:ext cx="5410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953280" y="2420888"/>
            <a:ext cx="77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방송 대본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E969C-362B-0D3A-B58A-17557097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26552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STT</a:t>
            </a: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C1C5D-B7F3-8805-9568-13E868B5EA93}"/>
              </a:ext>
            </a:extLst>
          </p:cNvPr>
          <p:cNvSpPr txBox="1"/>
          <p:nvPr/>
        </p:nvSpPr>
        <p:spPr>
          <a:xfrm>
            <a:off x="971600" y="3573016"/>
            <a:ext cx="505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WER(Word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문자 수준에서 발생한 에러의 비율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CER(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</a:t>
            </a: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2425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1043608" y="3646944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pic>
        <p:nvPicPr>
          <p:cNvPr id="5" name="그림 4" descr="텍스트, 낱말맞추기 퍼즐이(가) 표시된 사진&#10;&#10;자동 생성된 설명">
            <a:extLst>
              <a:ext uri="{FF2B5EF4-FFF2-40B4-BE49-F238E27FC236}">
                <a16:creationId xmlns:a16="http://schemas.microsoft.com/office/drawing/2014/main" id="{31260C76-1E47-947E-B7D7-871E3C6B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55" y="1600200"/>
            <a:ext cx="486329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화자 분리와 </a:t>
            </a:r>
            <a:r>
              <a:rPr lang="en-US" altLang="ko-KR" sz="2400" dirty="0"/>
              <a:t>script</a:t>
            </a:r>
            <a:r>
              <a:rPr lang="ko-KR" altLang="en-US" sz="2400" dirty="0"/>
              <a:t>를 활용한 뉴스 음성 요약 시스템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1FD414-0E81-010C-B963-35873DC9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7" y="2636912"/>
            <a:ext cx="8024206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뉴스 음성에서 화자 분리 후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요약문 추출 기대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39D0-9873-5F7D-8055-9236B0C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7D0-9100-A75C-27E3-D7787759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/>
          <a:lstStyle/>
          <a:p>
            <a:pPr lvl="1"/>
            <a:r>
              <a:rPr lang="en-US" altLang="ko-KR" dirty="0"/>
              <a:t>Overlapped</a:t>
            </a:r>
            <a:r>
              <a:rPr lang="ko-KR" altLang="en-US" dirty="0"/>
              <a:t>된 음성에서 화자 분리를 이용하여 </a:t>
            </a:r>
            <a:r>
              <a:rPr lang="en-US" altLang="ko-KR" dirty="0"/>
              <a:t>STT(speech to text) </a:t>
            </a:r>
            <a:r>
              <a:rPr lang="ko-KR" altLang="en-US" dirty="0"/>
              <a:t>정확도 상승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+mn-ea"/>
              </a:rPr>
              <a:t>형식의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텍스트 요약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FCED-5556-BEAA-7F77-9AF998B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9AAC6-58C0-A370-20F7-1115E27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784"/>
            <a:ext cx="8229600" cy="1756792"/>
          </a:xfrm>
        </p:spPr>
        <p:txBody>
          <a:bodyPr>
            <a:norm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2D482-9957-9E71-1B1A-EBD794E982F1}"/>
              </a:ext>
            </a:extLst>
          </p:cNvPr>
          <p:cNvSpPr txBox="1"/>
          <p:nvPr/>
        </p:nvSpPr>
        <p:spPr>
          <a:xfrm>
            <a:off x="570384" y="3933056"/>
            <a:ext cx="8003232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기자 </a:t>
            </a:r>
            <a:r>
              <a:rPr lang="en-US" altLang="ko-KR" sz="13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E9DBB9-F090-1F78-6012-CA651B54BADB}"/>
              </a:ext>
            </a:extLst>
          </p:cNvPr>
          <p:cNvSpPr/>
          <p:nvPr/>
        </p:nvSpPr>
        <p:spPr>
          <a:xfrm>
            <a:off x="4211960" y="335699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0E5F0D-D3C8-E9E1-7883-785B51F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FC229F-F7B6-DC2A-8BE1-560A7B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82"/>
            <a:ext cx="9029428" cy="2866843"/>
          </a:xfrm>
          <a:noFill/>
        </p:spPr>
      </p:pic>
    </p:spTree>
    <p:extLst>
      <p:ext uri="{BB962C8B-B14F-4D97-AF65-F5344CB8AC3E}">
        <p14:creationId xmlns:p14="http://schemas.microsoft.com/office/powerpoint/2010/main" val="298753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498-C6EF-7965-D0AB-04BE4C4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D166-3511-043D-68C4-6D1B2DBD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나현희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STT </a:t>
            </a:r>
            <a:r>
              <a:rPr lang="ko-KR" altLang="en-US" dirty="0">
                <a:latin typeface="+mn-ea"/>
              </a:rPr>
              <a:t>데이터 및 모델 학습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텍스트 후처리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신원철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화자 분리 데이터 및 모델 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요약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STT(speak to text)- </a:t>
            </a:r>
            <a:r>
              <a:rPr lang="en-US" altLang="ko-KR" b="1" dirty="0" err="1"/>
              <a:t>ESPnet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E31DB-2684-91D2-29CC-533191FE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2058380"/>
            <a:ext cx="8571275" cy="3960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F7313C-B375-68C0-0611-FD1AB7E167A3}"/>
              </a:ext>
            </a:extLst>
          </p:cNvPr>
          <p:cNvSpPr/>
          <p:nvPr/>
        </p:nvSpPr>
        <p:spPr>
          <a:xfrm>
            <a:off x="7862936" y="50777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470</TotalTime>
  <Words>1719</Words>
  <Application>Microsoft Office PowerPoint</Application>
  <PresentationFormat>화면 슬라이드 쇼(4:3)</PresentationFormat>
  <Paragraphs>175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-apple-system</vt:lpstr>
      <vt:lpstr>Söhne</vt:lpstr>
      <vt:lpstr>Spoqa Han Sans</vt:lpstr>
      <vt:lpstr>돋움</vt:lpstr>
      <vt:lpstr>맑은 고딕</vt:lpstr>
      <vt:lpstr>Arial</vt:lpstr>
      <vt:lpstr>Roboto</vt:lpstr>
      <vt:lpstr>Segoe UI</vt:lpstr>
      <vt:lpstr>Times New Roman</vt:lpstr>
      <vt:lpstr>투명도</vt:lpstr>
      <vt:lpstr>화자 분리와 script를 활용한 뉴스 음성 요약 시스템</vt:lpstr>
      <vt:lpstr>Introduction</vt:lpstr>
      <vt:lpstr>Project Goal and Objectives</vt:lpstr>
      <vt:lpstr>Related Work</vt:lpstr>
      <vt:lpstr>Detail</vt:lpstr>
      <vt:lpstr>Detail</vt:lpstr>
      <vt:lpstr>Block diagram</vt:lpstr>
      <vt:lpstr>역할 분담</vt:lpstr>
      <vt:lpstr>사용 모델 선정</vt:lpstr>
      <vt:lpstr>사용 모델 선정</vt:lpstr>
      <vt:lpstr>사용 모델 선정</vt:lpstr>
      <vt:lpstr>학습 데이터</vt:lpstr>
      <vt:lpstr>학습 데이터</vt:lpstr>
      <vt:lpstr>학습 데이터</vt:lpstr>
      <vt:lpstr>평가 기준</vt:lpstr>
      <vt:lpstr>평가 기준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나 현희</cp:lastModifiedBy>
  <cp:revision>9</cp:revision>
  <dcterms:created xsi:type="dcterms:W3CDTF">2014-09-11T07:06:19Z</dcterms:created>
  <dcterms:modified xsi:type="dcterms:W3CDTF">2023-03-31T06:21:34Z</dcterms:modified>
</cp:coreProperties>
</file>