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87" r:id="rId11"/>
    <p:sldId id="271" r:id="rId12"/>
    <p:sldId id="277" r:id="rId13"/>
    <p:sldId id="278" r:id="rId14"/>
    <p:sldId id="279" r:id="rId15"/>
    <p:sldId id="280" r:id="rId16"/>
    <p:sldId id="28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82E98-0482-4415-A832-5369105703C8}" v="6" dt="2023-03-31T02:25:4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>
      <p:cViewPr varScale="1">
        <p:scale>
          <a:sx n="126" d="100"/>
          <a:sy n="126" d="100"/>
        </p:scale>
        <p:origin x="28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  <pc:docChgLst>
    <pc:chgData name="나 현희" userId="a7b73e83492eed8a" providerId="LiveId" clId="{AC282E98-0482-4415-A832-5369105703C8}"/>
    <pc:docChg chg="custSel addSld delSld modSld">
      <pc:chgData name="나 현희" userId="a7b73e83492eed8a" providerId="LiveId" clId="{AC282E98-0482-4415-A832-5369105703C8}" dt="2023-03-31T02:26:19.607" v="4821" actId="20577"/>
      <pc:docMkLst>
        <pc:docMk/>
      </pc:docMkLst>
      <pc:sldChg chg="modSp mod modNotesTx">
        <pc:chgData name="나 현희" userId="a7b73e83492eed8a" providerId="LiveId" clId="{AC282E98-0482-4415-A832-5369105703C8}" dt="2023-03-31T00:53:22.707" v="2919" actId="20577"/>
        <pc:sldMkLst>
          <pc:docMk/>
          <pc:sldMk cId="1385364846" sldId="268"/>
        </pc:sldMkLst>
        <pc:spChg chg="mod">
          <ac:chgData name="나 현희" userId="a7b73e83492eed8a" providerId="LiveId" clId="{AC282E98-0482-4415-A832-5369105703C8}" dt="2023-03-31T00:38:44.910" v="30"/>
          <ac:spMkLst>
            <pc:docMk/>
            <pc:sldMk cId="1385364846" sldId="268"/>
            <ac:spMk id="3" creationId="{00000000-0000-0000-0000-000000000000}"/>
          </ac:spMkLst>
        </pc:spChg>
      </pc:sldChg>
      <pc:sldChg chg="modNotesTx">
        <pc:chgData name="나 현희" userId="a7b73e83492eed8a" providerId="LiveId" clId="{AC282E98-0482-4415-A832-5369105703C8}" dt="2023-03-31T00:43:16.534" v="1166" actId="20577"/>
        <pc:sldMkLst>
          <pc:docMk/>
          <pc:sldMk cId="3435006861" sldId="269"/>
        </pc:sldMkLst>
      </pc:sldChg>
      <pc:sldChg chg="modNotesTx">
        <pc:chgData name="나 현희" userId="a7b73e83492eed8a" providerId="LiveId" clId="{AC282E98-0482-4415-A832-5369105703C8}" dt="2023-03-31T00:53:43.396" v="2976" actId="20577"/>
        <pc:sldMkLst>
          <pc:docMk/>
          <pc:sldMk cId="2854467813" sldId="270"/>
        </pc:sldMkLst>
      </pc:sldChg>
      <pc:sldChg chg="addSp delSp modSp mod modNotesTx">
        <pc:chgData name="나 현희" userId="a7b73e83492eed8a" providerId="LiveId" clId="{AC282E98-0482-4415-A832-5369105703C8}" dt="2023-03-31T02:26:19.607" v="4821" actId="20577"/>
        <pc:sldMkLst>
          <pc:docMk/>
          <pc:sldMk cId="578698820" sldId="276"/>
        </pc:sldMkLst>
        <pc:spChg chg="mod">
          <ac:chgData name="나 현희" userId="a7b73e83492eed8a" providerId="LiveId" clId="{AC282E98-0482-4415-A832-5369105703C8}" dt="2023-03-31T02:04:58.190" v="4290" actId="20577"/>
          <ac:spMkLst>
            <pc:docMk/>
            <pc:sldMk cId="578698820" sldId="276"/>
            <ac:spMk id="3" creationId="{00000000-0000-0000-0000-000000000000}"/>
          </ac:spMkLst>
        </pc:spChg>
        <pc:spChg chg="del mod">
          <ac:chgData name="나 현희" userId="a7b73e83492eed8a" providerId="LiveId" clId="{AC282E98-0482-4415-A832-5369105703C8}" dt="2023-03-31T02:05:30.328" v="4299"/>
          <ac:spMkLst>
            <pc:docMk/>
            <pc:sldMk cId="578698820" sldId="276"/>
            <ac:spMk id="4" creationId="{382A40D3-AE2B-211D-ED46-A6B85BBE1F69}"/>
          </ac:spMkLst>
        </pc:spChg>
        <pc:spChg chg="add del mod">
          <ac:chgData name="나 현희" userId="a7b73e83492eed8a" providerId="LiveId" clId="{AC282E98-0482-4415-A832-5369105703C8}" dt="2023-03-31T02:05:49.219" v="4301" actId="478"/>
          <ac:spMkLst>
            <pc:docMk/>
            <pc:sldMk cId="578698820" sldId="276"/>
            <ac:spMk id="8" creationId="{3F9FA0CA-205B-7695-2643-336EDE8E47B5}"/>
          </ac:spMkLst>
        </pc:spChg>
        <pc:spChg chg="add mod">
          <ac:chgData name="나 현희" userId="a7b73e83492eed8a" providerId="LiveId" clId="{AC282E98-0482-4415-A832-5369105703C8}" dt="2023-03-31T02:14:10.617" v="4397" actId="1076"/>
          <ac:spMkLst>
            <pc:docMk/>
            <pc:sldMk cId="578698820" sldId="276"/>
            <ac:spMk id="9" creationId="{91F7313C-B375-68C0-0611-FD1AB7E167A3}"/>
          </ac:spMkLst>
        </pc:spChg>
        <pc:spChg chg="add mod">
          <ac:chgData name="나 현희" userId="a7b73e83492eed8a" providerId="LiveId" clId="{AC282E98-0482-4415-A832-5369105703C8}" dt="2023-03-31T02:14:55.683" v="4416" actId="1076"/>
          <ac:spMkLst>
            <pc:docMk/>
            <pc:sldMk cId="578698820" sldId="276"/>
            <ac:spMk id="10" creationId="{BDBA28C2-416C-5E75-F319-243895AE4405}"/>
          </ac:spMkLst>
        </pc:spChg>
        <pc:graphicFrameChg chg="del modGraphic">
          <ac:chgData name="나 현희" userId="a7b73e83492eed8a" providerId="LiveId" clId="{AC282E98-0482-4415-A832-5369105703C8}" dt="2023-03-31T02:05:08.557" v="4292" actId="21"/>
          <ac:graphicFrameMkLst>
            <pc:docMk/>
            <pc:sldMk cId="578698820" sldId="276"/>
            <ac:graphicFrameMk id="6" creationId="{C8986374-37A3-C93C-D0D9-49A2AF266851}"/>
          </ac:graphicFrameMkLst>
        </pc:graphicFrameChg>
        <pc:picChg chg="add mod">
          <ac:chgData name="나 현희" userId="a7b73e83492eed8a" providerId="LiveId" clId="{AC282E98-0482-4415-A832-5369105703C8}" dt="2023-03-31T02:14:07.526" v="4396" actId="1076"/>
          <ac:picMkLst>
            <pc:docMk/>
            <pc:sldMk cId="578698820" sldId="276"/>
            <ac:picMk id="7" creationId="{00FE31DB-2684-91D2-29CC-533191FEAFBB}"/>
          </ac:picMkLst>
        </pc:picChg>
      </pc:sldChg>
      <pc:sldChg chg="modNotesTx">
        <pc:chgData name="나 현희" userId="a7b73e83492eed8a" providerId="LiveId" clId="{AC282E98-0482-4415-A832-5369105703C8}" dt="2023-03-31T00:56:12.344" v="36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AC282E98-0482-4415-A832-5369105703C8}" dt="2023-03-31T00:58:50.105" v="4234" actId="20577"/>
        <pc:sldMkLst>
          <pc:docMk/>
          <pc:sldMk cId="2987534817" sldId="283"/>
        </pc:sldMkLst>
      </pc:sldChg>
      <pc:sldChg chg="modNotesTx">
        <pc:chgData name="나 현희" userId="a7b73e83492eed8a" providerId="LiveId" clId="{AC282E98-0482-4415-A832-5369105703C8}" dt="2023-03-31T00:53:10.907" v="2907" actId="20577"/>
        <pc:sldMkLst>
          <pc:docMk/>
          <pc:sldMk cId="3038027745" sldId="284"/>
        </pc:sldMkLst>
      </pc:sldChg>
      <pc:sldChg chg="modSp mod modNotesTx">
        <pc:chgData name="나 현희" userId="a7b73e83492eed8a" providerId="LiveId" clId="{AC282E98-0482-4415-A832-5369105703C8}" dt="2023-03-31T00:51:32.424" v="2602" actId="20577"/>
        <pc:sldMkLst>
          <pc:docMk/>
          <pc:sldMk cId="1257217762" sldId="285"/>
        </pc:sldMkLst>
        <pc:spChg chg="mod">
          <ac:chgData name="나 현희" userId="a7b73e83492eed8a" providerId="LiveId" clId="{AC282E98-0482-4415-A832-5369105703C8}" dt="2023-03-31T00:47:03.462" v="1675" actId="20577"/>
          <ac:spMkLst>
            <pc:docMk/>
            <pc:sldMk cId="1257217762" sldId="285"/>
            <ac:spMk id="3" creationId="{B59B17D0-9100-A75C-27E3-D778775921B7}"/>
          </ac:spMkLst>
        </pc:spChg>
      </pc:sldChg>
      <pc:sldChg chg="new del">
        <pc:chgData name="나 현희" userId="a7b73e83492eed8a" providerId="LiveId" clId="{AC282E98-0482-4415-A832-5369105703C8}" dt="2023-03-31T01:52:12.454" v="4237" actId="47"/>
        <pc:sldMkLst>
          <pc:docMk/>
          <pc:sldMk cId="2425042883" sldId="286"/>
        </pc:sldMkLst>
      </pc:sldChg>
      <pc:sldChg chg="add">
        <pc:chgData name="나 현희" userId="a7b73e83492eed8a" providerId="LiveId" clId="{AC282E98-0482-4415-A832-5369105703C8}" dt="2023-03-31T01:52:08.824" v="4236"/>
        <pc:sldMkLst>
          <pc:docMk/>
          <pc:sldMk cId="269999647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r>
              <a:rPr lang="ko-KR" altLang="en-US" dirty="0"/>
              <a:t>의 경우 일반 음성에서의 </a:t>
            </a:r>
            <a:r>
              <a:rPr lang="en-US" altLang="ko-KR" dirty="0"/>
              <a:t>STT</a:t>
            </a:r>
            <a:r>
              <a:rPr lang="ko-KR" altLang="en-US" dirty="0"/>
              <a:t>성능과 중첩된 음성에서의 </a:t>
            </a:r>
            <a:r>
              <a:rPr lang="en-US" altLang="ko-KR" dirty="0"/>
              <a:t>STT</a:t>
            </a:r>
            <a:r>
              <a:rPr lang="ko-KR" altLang="en-US" dirty="0"/>
              <a:t>성능을 비교할 것 입니다</a:t>
            </a:r>
            <a:r>
              <a:rPr lang="en-US" altLang="ko-KR" dirty="0"/>
              <a:t>. STT</a:t>
            </a:r>
            <a:r>
              <a:rPr lang="ko-KR" altLang="en-US" dirty="0"/>
              <a:t>성능은 다음과 같이 </a:t>
            </a:r>
            <a:r>
              <a:rPr lang="en-US" altLang="ko-KR" dirty="0"/>
              <a:t>WER</a:t>
            </a:r>
            <a:r>
              <a:rPr lang="ko-KR" altLang="en-US" dirty="0"/>
              <a:t>와 </a:t>
            </a:r>
            <a:r>
              <a:rPr lang="en-US" altLang="ko-KR" dirty="0"/>
              <a:t>CER</a:t>
            </a:r>
            <a:r>
              <a:rPr lang="ko-KR" altLang="en-US" dirty="0"/>
              <a:t>을 사용하여 비교를 할 것인데</a:t>
            </a:r>
            <a:r>
              <a:rPr lang="en-US" altLang="ko-KR" dirty="0"/>
              <a:t>, </a:t>
            </a:r>
            <a:r>
              <a:rPr lang="ko-KR" altLang="en-US" dirty="0"/>
              <a:t>이는 각각 문자 수준의 에러 비율과 단어 수준의 에러 비율을 구하는 평가 지표입니다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7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</a:t>
            </a:r>
            <a:endParaRPr lang="en-US" altLang="ko-KR" dirty="0"/>
          </a:p>
          <a:p>
            <a:r>
              <a:rPr lang="ko-KR" altLang="en-US" dirty="0"/>
              <a:t>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분리된 음성을 가지고 </a:t>
            </a:r>
            <a:r>
              <a:rPr lang="en-US" altLang="ko-KR" dirty="0" err="1"/>
              <a:t>stt</a:t>
            </a:r>
            <a:r>
              <a:rPr lang="ko-KR" altLang="en-US" dirty="0"/>
              <a:t>를 수행하여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정확도를 상승시킬 계획입니다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 예시를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요약에 사용할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아래 부분처럼 화자별로 구분 되어 있는  </a:t>
            </a:r>
            <a:r>
              <a:rPr lang="en-US" altLang="ko-KR" dirty="0"/>
              <a:t>script </a:t>
            </a:r>
            <a:r>
              <a:rPr lang="ko-KR" altLang="en-US" dirty="0"/>
              <a:t>형식이 요약을 수행 </a:t>
            </a:r>
            <a:r>
              <a:rPr lang="ko-KR" altLang="en-US" dirty="0" err="1"/>
              <a:t>했을때의</a:t>
            </a:r>
            <a:r>
              <a:rPr lang="ko-KR" altLang="en-US" dirty="0"/>
              <a:t> 정확도 상승을 기대할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Espent</a:t>
            </a:r>
            <a:r>
              <a:rPr lang="ko-KR" altLang="en-US" dirty="0"/>
              <a:t>의 구조가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구조인데 </a:t>
            </a: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로 낮게 나와 사용하기로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</a:t>
            </a:r>
            <a:r>
              <a:rPr lang="ko-KR" altLang="ko-KR" sz="1200" kern="10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</a:t>
            </a:r>
            <a:r>
              <a:rPr lang="en-US" altLang="ko-KR" sz="4800" dirty="0"/>
              <a:t>script</a:t>
            </a:r>
            <a:r>
              <a:rPr lang="ko-KR" altLang="en-US" sz="4800" dirty="0"/>
              <a:t>를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28C2-416C-5E75-F319-243895AE4405}"/>
              </a:ext>
            </a:extLst>
          </p:cNvPr>
          <p:cNvSpPr txBox="1"/>
          <p:nvPr/>
        </p:nvSpPr>
        <p:spPr>
          <a:xfrm>
            <a:off x="4427984" y="60188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paperswithcode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461</TotalTime>
  <Words>1690</Words>
  <Application>Microsoft Office PowerPoint</Application>
  <PresentationFormat>화면 슬라이드 쇼(4:3)</PresentationFormat>
  <Paragraphs>173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Söhne</vt:lpstr>
      <vt:lpstr>Spoqa Han Sans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script를 활용한 뉴스 음성 요약 시스템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10</cp:revision>
  <dcterms:created xsi:type="dcterms:W3CDTF">2014-09-11T07:06:19Z</dcterms:created>
  <dcterms:modified xsi:type="dcterms:W3CDTF">2023-03-31T06:26:57Z</dcterms:modified>
</cp:coreProperties>
</file>