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5" r:id="rId3"/>
    <p:sldId id="316" r:id="rId4"/>
    <p:sldId id="259" r:id="rId5"/>
    <p:sldId id="312" r:id="rId6"/>
    <p:sldId id="318" r:id="rId7"/>
    <p:sldId id="309" r:id="rId8"/>
    <p:sldId id="313" r:id="rId9"/>
    <p:sldId id="320" r:id="rId10"/>
    <p:sldId id="321" r:id="rId11"/>
    <p:sldId id="322" r:id="rId12"/>
    <p:sldId id="303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1745C-240F-492F-8C12-EBA7108E2335}" v="17" dt="2023-04-09T11:32:43.6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7DB85666-D6CB-44E5-ABC5-0DA6C21AA980}"/>
    <pc:docChg chg="undo custSel modSld sldOrd">
      <pc:chgData name="나 현희" userId="a7b73e83492eed8a" providerId="LiveId" clId="{7DB85666-D6CB-44E5-ABC5-0DA6C21AA980}" dt="2023-04-09T06:03:28.442" v="1219" actId="478"/>
      <pc:docMkLst>
        <pc:docMk/>
      </pc:docMkLst>
      <pc:sldChg chg="modSp mod">
        <pc:chgData name="나 현희" userId="a7b73e83492eed8a" providerId="LiveId" clId="{7DB85666-D6CB-44E5-ABC5-0DA6C21AA980}" dt="2023-04-09T05:31:12.720" v="1172" actId="1076"/>
        <pc:sldMkLst>
          <pc:docMk/>
          <pc:sldMk cId="0" sldId="257"/>
        </pc:sldMkLst>
        <pc:spChg chg="mod">
          <ac:chgData name="나 현희" userId="a7b73e83492eed8a" providerId="LiveId" clId="{7DB85666-D6CB-44E5-ABC5-0DA6C21AA980}" dt="2023-04-09T05:31:12.720" v="1172" actId="1076"/>
          <ac:spMkLst>
            <pc:docMk/>
            <pc:sldMk cId="0" sldId="257"/>
            <ac:spMk id="2" creationId="{5E1C2879-9573-33EE-7B10-ABCA1596C4BC}"/>
          </ac:spMkLst>
        </pc:spChg>
        <pc:spChg chg="mod">
          <ac:chgData name="나 현희" userId="a7b73e83492eed8a" providerId="LiveId" clId="{7DB85666-D6CB-44E5-ABC5-0DA6C21AA980}" dt="2023-04-09T05:31:09.032" v="1171" actId="255"/>
          <ac:spMkLst>
            <pc:docMk/>
            <pc:sldMk cId="0" sldId="257"/>
            <ac:spMk id="33" creationId="{00000000-0000-0000-0000-000000000000}"/>
          </ac:spMkLst>
        </pc:spChg>
      </pc:sldChg>
      <pc:sldChg chg="modSp mod modNotesTx">
        <pc:chgData name="나 현희" userId="a7b73e83492eed8a" providerId="LiveId" clId="{7DB85666-D6CB-44E5-ABC5-0DA6C21AA980}" dt="2023-04-09T06:02:33.227" v="1195" actId="20577"/>
        <pc:sldMkLst>
          <pc:docMk/>
          <pc:sldMk cId="0" sldId="259"/>
        </pc:sldMkLst>
        <pc:spChg chg="mod">
          <ac:chgData name="나 현희" userId="a7b73e83492eed8a" providerId="LiveId" clId="{7DB85666-D6CB-44E5-ABC5-0DA6C21AA980}" dt="2023-04-09T06:02:29.372" v="1188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7DB85666-D6CB-44E5-ABC5-0DA6C21AA980}" dt="2023-04-09T06:02:33.227" v="1195" actId="20577"/>
          <ac:spMkLst>
            <pc:docMk/>
            <pc:sldMk cId="0" sldId="259"/>
            <ac:spMk id="19" creationId="{4B1C32E0-5C8D-3F7F-9E9B-2DEE25DA672A}"/>
          </ac:spMkLst>
        </pc:spChg>
      </pc:sldChg>
      <pc:sldChg chg="modNotesTx">
        <pc:chgData name="나 현희" userId="a7b73e83492eed8a" providerId="LiveId" clId="{7DB85666-D6CB-44E5-ABC5-0DA6C21AA980}" dt="2023-03-19T23:27:05.509" v="832" actId="20577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7DB85666-D6CB-44E5-ABC5-0DA6C21AA980}" dt="2023-04-09T06:03:28.442" v="1219" actId="478"/>
        <pc:sldMkLst>
          <pc:docMk/>
          <pc:sldMk cId="1812340621" sldId="297"/>
        </pc:sldMkLst>
        <pc:spChg chg="add mod">
          <ac:chgData name="나 현희" userId="a7b73e83492eed8a" providerId="LiveId" clId="{7DB85666-D6CB-44E5-ABC5-0DA6C21AA980}" dt="2023-03-19T23:32:49.214" v="941" actId="1076"/>
          <ac:spMkLst>
            <pc:docMk/>
            <pc:sldMk cId="1812340621" sldId="297"/>
            <ac:spMk id="3" creationId="{4C33C60B-3961-B3A4-B9B5-441615D63FA3}"/>
          </ac:spMkLst>
        </pc:spChg>
        <pc:spChg chg="mod">
          <ac:chgData name="나 현희" userId="a7b73e83492eed8a" providerId="LiveId" clId="{7DB85666-D6CB-44E5-ABC5-0DA6C21AA980}" dt="2023-04-09T06:03:14.774" v="1218" actId="20577"/>
          <ac:spMkLst>
            <pc:docMk/>
            <pc:sldMk cId="1812340621" sldId="297"/>
            <ac:spMk id="19" creationId="{4B1C32E0-5C8D-3F7F-9E9B-2DEE25DA672A}"/>
          </ac:spMkLst>
        </pc:spChg>
        <pc:picChg chg="del mod">
          <ac:chgData name="나 현희" userId="a7b73e83492eed8a" providerId="LiveId" clId="{7DB85666-D6CB-44E5-ABC5-0DA6C21AA980}" dt="2023-04-09T06:03:28.442" v="1219" actId="478"/>
          <ac:picMkLst>
            <pc:docMk/>
            <pc:sldMk cId="1812340621" sldId="297"/>
            <ac:picMk id="4" creationId="{98D07CFD-A8B0-251A-89C6-C2308C9F8537}"/>
          </ac:picMkLst>
        </pc:picChg>
      </pc:sldChg>
      <pc:sldChg chg="modSp mod modNotesTx">
        <pc:chgData name="나 현희" userId="a7b73e83492eed8a" providerId="LiveId" clId="{7DB85666-D6CB-44E5-ABC5-0DA6C21AA980}" dt="2023-03-19T23:57:48.147" v="1020" actId="1076"/>
        <pc:sldMkLst>
          <pc:docMk/>
          <pc:sldMk cId="785555929" sldId="298"/>
        </pc:sldMkLst>
        <pc:spChg chg="mod">
          <ac:chgData name="나 현희" userId="a7b73e83492eed8a" providerId="LiveId" clId="{7DB85666-D6CB-44E5-ABC5-0DA6C21AA980}" dt="2023-03-19T23:57:44.318" v="1018" actId="1076"/>
          <ac:spMkLst>
            <pc:docMk/>
            <pc:sldMk cId="785555929" sldId="298"/>
            <ac:spMk id="23" creationId="{E0F54804-1749-89E5-31CB-5504F76BDDA1}"/>
          </ac:spMkLst>
        </pc:spChg>
        <pc:grpChg chg="mod">
          <ac:chgData name="나 현희" userId="a7b73e83492eed8a" providerId="LiveId" clId="{7DB85666-D6CB-44E5-ABC5-0DA6C21AA980}" dt="2023-03-19T23:57:48.147" v="1020" actId="1076"/>
          <ac:grpSpMkLst>
            <pc:docMk/>
            <pc:sldMk cId="785555929" sldId="298"/>
            <ac:grpSpMk id="15" creationId="{00000000-0000-0000-0000-000000000000}"/>
          </ac:grpSpMkLst>
        </pc:grpChg>
      </pc:sldChg>
      <pc:sldChg chg="modNotesTx">
        <pc:chgData name="나 현희" userId="a7b73e83492eed8a" providerId="LiveId" clId="{7DB85666-D6CB-44E5-ABC5-0DA6C21AA980}" dt="2023-03-19T13:56:16.977" v="741"/>
        <pc:sldMkLst>
          <pc:docMk/>
          <pc:sldMk cId="3416302631" sldId="299"/>
        </pc:sldMkLst>
      </pc:sldChg>
      <pc:sldChg chg="modNotesTx">
        <pc:chgData name="나 현희" userId="a7b73e83492eed8a" providerId="LiveId" clId="{7DB85666-D6CB-44E5-ABC5-0DA6C21AA980}" dt="2023-03-19T13:55:52.114" v="739" actId="20577"/>
        <pc:sldMkLst>
          <pc:docMk/>
          <pc:sldMk cId="418138086" sldId="301"/>
        </pc:sldMkLst>
      </pc:sldChg>
      <pc:sldChg chg="addSp delSp modSp mod ord modNotesTx">
        <pc:chgData name="나 현희" userId="a7b73e83492eed8a" providerId="LiveId" clId="{7DB85666-D6CB-44E5-ABC5-0DA6C21AA980}" dt="2023-03-20T00:07:15.292" v="1022"/>
        <pc:sldMkLst>
          <pc:docMk/>
          <pc:sldMk cId="2288215803" sldId="303"/>
        </pc:sldMkLst>
        <pc:spChg chg="add del mod">
          <ac:chgData name="나 현희" userId="a7b73e83492eed8a" providerId="LiveId" clId="{7DB85666-D6CB-44E5-ABC5-0DA6C21AA980}" dt="2023-03-19T13:53:11.556" v="509" actId="22"/>
          <ac:spMkLst>
            <pc:docMk/>
            <pc:sldMk cId="2288215803" sldId="303"/>
            <ac:spMk id="4" creationId="{412581FD-9ACE-1603-4267-4C6D96DD0B7B}"/>
          </ac:spMkLst>
        </pc:spChg>
      </pc:sldChg>
      <pc:sldChg chg="addSp delSp modSp mod modNotesTx">
        <pc:chgData name="나 현희" userId="a7b73e83492eed8a" providerId="LiveId" clId="{7DB85666-D6CB-44E5-ABC5-0DA6C21AA980}" dt="2023-03-19T23:37:05.644" v="978" actId="20577"/>
        <pc:sldMkLst>
          <pc:docMk/>
          <pc:sldMk cId="570228704" sldId="305"/>
        </pc:sldMkLst>
        <pc:spChg chg="add del mod">
          <ac:chgData name="나 현희" userId="a7b73e83492eed8a" providerId="LiveId" clId="{7DB85666-D6CB-44E5-ABC5-0DA6C21AA980}" dt="2023-03-19T23:34:17.883" v="950"/>
          <ac:spMkLst>
            <pc:docMk/>
            <pc:sldMk cId="570228704" sldId="305"/>
            <ac:spMk id="3" creationId="{BD3A0216-0F73-107E-4C74-C733A78C1C62}"/>
          </ac:spMkLst>
        </pc:spChg>
        <pc:spChg chg="add mod">
          <ac:chgData name="나 현희" userId="a7b73e83492eed8a" providerId="LiveId" clId="{7DB85666-D6CB-44E5-ABC5-0DA6C21AA980}" dt="2023-03-19T23:34:50.868" v="960" actId="1076"/>
          <ac:spMkLst>
            <pc:docMk/>
            <pc:sldMk cId="570228704" sldId="305"/>
            <ac:spMk id="4" creationId="{60FD1D31-CADE-298A-A7E2-83362D4D8171}"/>
          </ac:spMkLst>
        </pc:spChg>
        <pc:picChg chg="mod">
          <ac:chgData name="나 현희" userId="a7b73e83492eed8a" providerId="LiveId" clId="{7DB85666-D6CB-44E5-ABC5-0DA6C21AA980}" dt="2023-03-19T23:33:09.772" v="947" actId="1076"/>
          <ac:picMkLst>
            <pc:docMk/>
            <pc:sldMk cId="570228704" sldId="305"/>
            <ac:picMk id="5" creationId="{A89459FD-400D-F63F-DF3D-68721746422F}"/>
          </ac:picMkLst>
        </pc:picChg>
        <pc:picChg chg="mod">
          <ac:chgData name="나 현희" userId="a7b73e83492eed8a" providerId="LiveId" clId="{7DB85666-D6CB-44E5-ABC5-0DA6C21AA980}" dt="2023-03-19T23:34:30.885" v="952" actId="1076"/>
          <ac:picMkLst>
            <pc:docMk/>
            <pc:sldMk cId="570228704" sldId="305"/>
            <ac:picMk id="1030" creationId="{00000000-0000-0000-0000-000000000000}"/>
          </ac:picMkLst>
        </pc:picChg>
      </pc:sldChg>
    </pc:docChg>
  </pc:docChgLst>
  <pc:docChgLst>
    <pc:chgData name="나 현희" userId="a7b73e83492eed8a" providerId="LiveId" clId="{2A51745C-240F-492F-8C12-EBA7108E2335}"/>
    <pc:docChg chg="undo custSel addSld delSld modSld">
      <pc:chgData name="나 현희" userId="a7b73e83492eed8a" providerId="LiveId" clId="{2A51745C-240F-492F-8C12-EBA7108E2335}" dt="2023-04-09T11:32:47.870" v="3453" actId="478"/>
      <pc:docMkLst>
        <pc:docMk/>
      </pc:docMkLst>
      <pc:sldChg chg="delSp modSp mod modNotesTx">
        <pc:chgData name="나 현희" userId="a7b73e83492eed8a" providerId="LiveId" clId="{2A51745C-240F-492F-8C12-EBA7108E2335}" dt="2023-04-09T08:57:17.758" v="1758" actId="20577"/>
        <pc:sldMkLst>
          <pc:docMk/>
          <pc:sldMk cId="0" sldId="259"/>
        </pc:sldMkLst>
        <pc:spChg chg="del mod">
          <ac:chgData name="나 현희" userId="a7b73e83492eed8a" providerId="LiveId" clId="{2A51745C-240F-492F-8C12-EBA7108E2335}" dt="2023-04-09T08:55:58.985" v="1583" actId="478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A51745C-240F-492F-8C12-EBA7108E2335}" dt="2023-04-09T08:56:26.634" v="1591" actId="1076"/>
          <ac:spMkLst>
            <pc:docMk/>
            <pc:sldMk cId="0" sldId="259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6:36.681" v="1594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A51745C-240F-492F-8C12-EBA7108E2335}" dt="2023-04-09T08:56:43.344" v="1596" actId="1076"/>
          <ac:spMkLst>
            <pc:docMk/>
            <pc:sldMk cId="0" sldId="259"/>
            <ac:spMk id="17" creationId="{FDDF2B4B-F616-50D8-8961-5C2DAB106A06}"/>
          </ac:spMkLst>
        </pc:spChg>
        <pc:spChg chg="del mod">
          <ac:chgData name="나 현희" userId="a7b73e83492eed8a" providerId="LiveId" clId="{2A51745C-240F-492F-8C12-EBA7108E2335}" dt="2023-04-09T08:55:52.375" v="1581" actId="478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A51745C-240F-492F-8C12-EBA7108E2335}" dt="2023-04-09T08:56:10.778" v="1587" actId="1076"/>
          <ac:spMkLst>
            <pc:docMk/>
            <pc:sldMk cId="0" sldId="259"/>
            <ac:spMk id="19" creationId="{4B1C32E0-5C8D-3F7F-9E9B-2DEE25DA672A}"/>
          </ac:spMkLst>
        </pc:spChg>
        <pc:grpChg chg="mod">
          <ac:chgData name="나 현희" userId="a7b73e83492eed8a" providerId="LiveId" clId="{2A51745C-240F-492F-8C12-EBA7108E2335}" dt="2023-04-09T08:56:39.824" v="1595" actId="1076"/>
          <ac:grpSpMkLst>
            <pc:docMk/>
            <pc:sldMk cId="0" sldId="259"/>
            <ac:grpSpMk id="15" creationId="{00000000-0000-0000-0000-000000000000}"/>
          </ac:grpSpMkLst>
        </pc:grpChg>
        <pc:picChg chg="mod">
          <ac:chgData name="나 현희" userId="a7b73e83492eed8a" providerId="LiveId" clId="{2A51745C-240F-492F-8C12-EBA7108E2335}" dt="2023-04-09T08:56:19.471" v="1590" actId="1076"/>
          <ac:picMkLst>
            <pc:docMk/>
            <pc:sldMk cId="0" sldId="259"/>
            <ac:picMk id="2" creationId="{01C956C6-4DBE-1B03-B43B-51BE3CEEB105}"/>
          </ac:picMkLst>
        </pc:picChg>
        <pc:picChg chg="del">
          <ac:chgData name="나 현희" userId="a7b73e83492eed8a" providerId="LiveId" clId="{2A51745C-240F-492F-8C12-EBA7108E2335}" dt="2023-04-09T08:56:01.235" v="1584" actId="478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A51745C-240F-492F-8C12-EBA7108E2335}" dt="2023-04-09T08:56:32.084" v="1593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">
        <pc:chgData name="나 현희" userId="a7b73e83492eed8a" providerId="LiveId" clId="{2A51745C-240F-492F-8C12-EBA7108E2335}" dt="2023-04-09T08:57:33.855" v="1759" actId="2696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2A51745C-240F-492F-8C12-EBA7108E2335}" dt="2023-04-09T11:30:24.001" v="3301" actId="20577"/>
        <pc:sldMkLst>
          <pc:docMk/>
          <pc:sldMk cId="1812340621" sldId="297"/>
        </pc:sldMkLst>
        <pc:spChg chg="add mod">
          <ac:chgData name="나 현희" userId="a7b73e83492eed8a" providerId="LiveId" clId="{2A51745C-240F-492F-8C12-EBA7108E2335}" dt="2023-04-09T11:30:24.001" v="3301" actId="20577"/>
          <ac:spMkLst>
            <pc:docMk/>
            <pc:sldMk cId="1812340621" sldId="297"/>
            <ac:spMk id="3" creationId="{107F41AD-8912-754E-10A2-E17DB21F797A}"/>
          </ac:spMkLst>
        </pc:spChg>
        <pc:spChg chg="del">
          <ac:chgData name="나 현희" userId="a7b73e83492eed8a" providerId="LiveId" clId="{2A51745C-240F-492F-8C12-EBA7108E2335}" dt="2023-04-09T08:32:14.953" v="628" actId="478"/>
          <ac:spMkLst>
            <pc:docMk/>
            <pc:sldMk cId="1812340621" sldId="297"/>
            <ac:spMk id="3" creationId="{4C33C60B-3961-B3A4-B9B5-441615D63FA3}"/>
          </ac:spMkLst>
        </pc:spChg>
        <pc:grpChg chg="mod">
          <ac:chgData name="나 현희" userId="a7b73e83492eed8a" providerId="LiveId" clId="{2A51745C-240F-492F-8C12-EBA7108E2335}" dt="2023-04-09T08:32:30.134" v="631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del">
          <ac:chgData name="나 현희" userId="a7b73e83492eed8a" providerId="LiveId" clId="{2A51745C-240F-492F-8C12-EBA7108E2335}" dt="2023-04-09T08:31:49.594" v="624" actId="478"/>
          <ac:picMkLst>
            <pc:docMk/>
            <pc:sldMk cId="1812340621" sldId="297"/>
            <ac:picMk id="5" creationId="{7D71234D-E683-4DAC-D8B8-508F85004DDA}"/>
          </ac:picMkLst>
        </pc:picChg>
        <pc:picChg chg="add mod">
          <ac:chgData name="나 현희" userId="a7b73e83492eed8a" providerId="LiveId" clId="{2A51745C-240F-492F-8C12-EBA7108E2335}" dt="2023-04-09T11:29:58.462" v="3293" actId="14100"/>
          <ac:picMkLst>
            <pc:docMk/>
            <pc:sldMk cId="1812340621" sldId="297"/>
            <ac:picMk id="17" creationId="{E268CC5A-EB4F-4473-976A-932617650B7E}"/>
          </ac:picMkLst>
        </pc:picChg>
      </pc:sldChg>
      <pc:sldChg chg="del">
        <pc:chgData name="나 현희" userId="a7b73e83492eed8a" providerId="LiveId" clId="{2A51745C-240F-492F-8C12-EBA7108E2335}" dt="2023-04-09T11:25:21.392" v="2997" actId="2696"/>
        <pc:sldMkLst>
          <pc:docMk/>
          <pc:sldMk cId="785555929" sldId="298"/>
        </pc:sldMkLst>
      </pc:sldChg>
      <pc:sldChg chg="del">
        <pc:chgData name="나 현희" userId="a7b73e83492eed8a" providerId="LiveId" clId="{2A51745C-240F-492F-8C12-EBA7108E2335}" dt="2023-04-09T11:25:20.439" v="2996" actId="2696"/>
        <pc:sldMkLst>
          <pc:docMk/>
          <pc:sldMk cId="3416302631" sldId="299"/>
        </pc:sldMkLst>
      </pc:sldChg>
      <pc:sldChg chg="del">
        <pc:chgData name="나 현희" userId="a7b73e83492eed8a" providerId="LiveId" clId="{2A51745C-240F-492F-8C12-EBA7108E2335}" dt="2023-04-09T11:25:19.908" v="2995" actId="2696"/>
        <pc:sldMkLst>
          <pc:docMk/>
          <pc:sldMk cId="418138086" sldId="301"/>
        </pc:sldMkLst>
      </pc:sldChg>
      <pc:sldChg chg="addSp delSp modSp mod delAnim modNotesTx">
        <pc:chgData name="나 현희" userId="a7b73e83492eed8a" providerId="LiveId" clId="{2A51745C-240F-492F-8C12-EBA7108E2335}" dt="2023-04-09T11:28:37.562" v="3145" actId="20577"/>
        <pc:sldMkLst>
          <pc:docMk/>
          <pc:sldMk cId="2288215803" sldId="303"/>
        </pc:sldMkLst>
        <pc:spChg chg="add del">
          <ac:chgData name="나 현희" userId="a7b73e83492eed8a" providerId="LiveId" clId="{2A51745C-240F-492F-8C12-EBA7108E2335}" dt="2023-04-09T11:16:47.648" v="2403" actId="478"/>
          <ac:spMkLst>
            <pc:docMk/>
            <pc:sldMk cId="2288215803" sldId="303"/>
            <ac:spMk id="3" creationId="{63D9E3D6-A2A1-0615-6C0D-DD6DFA5976AD}"/>
          </ac:spMkLst>
        </pc:spChg>
        <pc:spChg chg="add mod">
          <ac:chgData name="나 현희" userId="a7b73e83492eed8a" providerId="LiveId" clId="{2A51745C-240F-492F-8C12-EBA7108E2335}" dt="2023-04-09T11:17:10.120" v="2415" actId="20577"/>
          <ac:spMkLst>
            <pc:docMk/>
            <pc:sldMk cId="2288215803" sldId="303"/>
            <ac:spMk id="4" creationId="{C4200FFC-DF4F-D595-AC3F-69DA5084EFDD}"/>
          </ac:spMkLst>
        </pc:spChg>
        <pc:spChg chg="mod">
          <ac:chgData name="나 현희" userId="a7b73e83492eed8a" providerId="LiveId" clId="{2A51745C-240F-492F-8C12-EBA7108E2335}" dt="2023-04-09T11:28:37.562" v="3145" actId="20577"/>
          <ac:spMkLst>
            <pc:docMk/>
            <pc:sldMk cId="2288215803" sldId="303"/>
            <ac:spMk id="11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17:27.531" v="2417" actId="478"/>
          <ac:spMkLst>
            <pc:docMk/>
            <pc:sldMk cId="2288215803" sldId="303"/>
            <ac:spMk id="17" creationId="{681AC7C3-0EB4-3564-E835-234F962796FE}"/>
          </ac:spMkLst>
        </pc:spChg>
        <pc:spChg chg="mod">
          <ac:chgData name="나 현희" userId="a7b73e83492eed8a" providerId="LiveId" clId="{2A51745C-240F-492F-8C12-EBA7108E2335}" dt="2023-04-09T11:16:36.818" v="2399" actId="20577"/>
          <ac:spMkLst>
            <pc:docMk/>
            <pc:sldMk cId="2288215803" sldId="303"/>
            <ac:spMk id="19" creationId="{4B1C32E0-5C8D-3F7F-9E9B-2DEE25DA672A}"/>
          </ac:spMkLst>
        </pc:spChg>
        <pc:spChg chg="add mod">
          <ac:chgData name="나 현희" userId="a7b73e83492eed8a" providerId="LiveId" clId="{2A51745C-240F-492F-8C12-EBA7108E2335}" dt="2023-04-09T11:17:50.805" v="2423" actId="20577"/>
          <ac:spMkLst>
            <pc:docMk/>
            <pc:sldMk cId="2288215803" sldId="303"/>
            <ac:spMk id="20" creationId="{857544DD-79E2-CB58-C971-EFEA5FAB8C9E}"/>
          </ac:spMkLst>
        </pc:spChg>
        <pc:spChg chg="add mod">
          <ac:chgData name="나 현희" userId="a7b73e83492eed8a" providerId="LiveId" clId="{2A51745C-240F-492F-8C12-EBA7108E2335}" dt="2023-04-09T11:18:06.995" v="2444" actId="20577"/>
          <ac:spMkLst>
            <pc:docMk/>
            <pc:sldMk cId="2288215803" sldId="303"/>
            <ac:spMk id="21" creationId="{0C311EEC-018B-7768-A422-1BEE1C5CEE30}"/>
          </ac:spMkLst>
        </pc:spChg>
        <pc:spChg chg="add mod">
          <ac:chgData name="나 현희" userId="a7b73e83492eed8a" providerId="LiveId" clId="{2A51745C-240F-492F-8C12-EBA7108E2335}" dt="2023-04-09T11:18:26.414" v="2448" actId="20577"/>
          <ac:spMkLst>
            <pc:docMk/>
            <pc:sldMk cId="2288215803" sldId="303"/>
            <ac:spMk id="22" creationId="{F7AB8C04-4CA5-4E9C-CCD4-22F428F12C5F}"/>
          </ac:spMkLst>
        </pc:spChg>
        <pc:grpChg chg="mod">
          <ac:chgData name="나 현희" userId="a7b73e83492eed8a" providerId="LiveId" clId="{2A51745C-240F-492F-8C12-EBA7108E2335}" dt="2023-04-09T11:17:51.897" v="2424" actId="1076"/>
          <ac:grpSpMkLst>
            <pc:docMk/>
            <pc:sldMk cId="2288215803" sldId="303"/>
            <ac:grpSpMk id="15" creationId="{00000000-0000-0000-0000-000000000000}"/>
          </ac:grpSpMkLst>
        </pc:grpChg>
        <pc:picChg chg="del">
          <ac:chgData name="나 현희" userId="a7b73e83492eed8a" providerId="LiveId" clId="{2A51745C-240F-492F-8C12-EBA7108E2335}" dt="2023-04-09T11:16:39.586" v="2400" actId="478"/>
          <ac:picMkLst>
            <pc:docMk/>
            <pc:sldMk cId="2288215803" sldId="303"/>
            <ac:picMk id="5" creationId="{622EFC4E-0D3B-AA04-CAED-9EDA7FE5891A}"/>
          </ac:picMkLst>
        </pc:picChg>
        <pc:picChg chg="del">
          <ac:chgData name="나 현희" userId="a7b73e83492eed8a" providerId="LiveId" clId="{2A51745C-240F-492F-8C12-EBA7108E2335}" dt="2023-04-09T11:16:40.349" v="2401" actId="478"/>
          <ac:picMkLst>
            <pc:docMk/>
            <pc:sldMk cId="2288215803" sldId="303"/>
            <ac:picMk id="16" creationId="{6BB13172-71AC-91AA-CF6A-D923EF3D87A5}"/>
          </ac:picMkLst>
        </pc:picChg>
        <pc:picChg chg="add mod">
          <ac:chgData name="나 현희" userId="a7b73e83492eed8a" providerId="LiveId" clId="{2A51745C-240F-492F-8C12-EBA7108E2335}" dt="2023-04-09T11:17:36.335" v="2419" actId="1076"/>
          <ac:picMkLst>
            <pc:docMk/>
            <pc:sldMk cId="2288215803" sldId="303"/>
            <ac:picMk id="18" creationId="{765FB292-77A1-663E-33C3-84F0501E902F}"/>
          </ac:picMkLst>
        </pc:picChg>
      </pc:sldChg>
      <pc:sldChg chg="addSp delSp modSp mod modNotesTx">
        <pc:chgData name="나 현희" userId="a7b73e83492eed8a" providerId="LiveId" clId="{2A51745C-240F-492F-8C12-EBA7108E2335}" dt="2023-04-09T11:32:47.870" v="3453" actId="478"/>
        <pc:sldMkLst>
          <pc:docMk/>
          <pc:sldMk cId="570228704" sldId="305"/>
        </pc:sldMkLst>
        <pc:spChg chg="add mod">
          <ac:chgData name="나 현희" userId="a7b73e83492eed8a" providerId="LiveId" clId="{2A51745C-240F-492F-8C12-EBA7108E2335}" dt="2023-04-09T11:32:43.601" v="3452"/>
          <ac:spMkLst>
            <pc:docMk/>
            <pc:sldMk cId="570228704" sldId="305"/>
            <ac:spMk id="3" creationId="{639E3562-2751-C2DE-50A3-DAA54C60DBA0}"/>
          </ac:spMkLst>
        </pc:spChg>
        <pc:spChg chg="del">
          <ac:chgData name="나 현희" userId="a7b73e83492eed8a" providerId="LiveId" clId="{2A51745C-240F-492F-8C12-EBA7108E2335}" dt="2023-04-09T11:32:47.870" v="3453" actId="478"/>
          <ac:spMkLst>
            <pc:docMk/>
            <pc:sldMk cId="570228704" sldId="305"/>
            <ac:spMk id="4" creationId="{60FD1D31-CADE-298A-A7E2-83362D4D8171}"/>
          </ac:spMkLst>
        </pc:spChg>
        <pc:picChg chg="add mod">
          <ac:chgData name="나 현희" userId="a7b73e83492eed8a" providerId="LiveId" clId="{2A51745C-240F-492F-8C12-EBA7108E2335}" dt="2023-04-09T08:50:33.257" v="1133" actId="1076"/>
          <ac:picMkLst>
            <pc:docMk/>
            <pc:sldMk cId="570228704" sldId="305"/>
            <ac:picMk id="2" creationId="{4CBFC7A2-9C02-80A0-6E1F-9A3303E4CB85}"/>
          </ac:picMkLst>
        </pc:picChg>
        <pc:picChg chg="del">
          <ac:chgData name="나 현희" userId="a7b73e83492eed8a" providerId="LiveId" clId="{2A51745C-240F-492F-8C12-EBA7108E2335}" dt="2023-04-09T08:50:21.767" v="1130" actId="478"/>
          <ac:picMkLst>
            <pc:docMk/>
            <pc:sldMk cId="570228704" sldId="305"/>
            <ac:picMk id="5" creationId="{A89459FD-400D-F63F-DF3D-68721746422F}"/>
          </ac:picMkLst>
        </pc:picChg>
      </pc:sldChg>
      <pc:sldChg chg="new del">
        <pc:chgData name="나 현희" userId="a7b73e83492eed8a" providerId="LiveId" clId="{2A51745C-240F-492F-8C12-EBA7108E2335}" dt="2023-04-09T08:23:09.446" v="4" actId="2696"/>
        <pc:sldMkLst>
          <pc:docMk/>
          <pc:sldMk cId="854646183" sldId="306"/>
        </pc:sldMkLst>
      </pc:sldChg>
      <pc:sldChg chg="new del">
        <pc:chgData name="나 현희" userId="a7b73e83492eed8a" providerId="LiveId" clId="{2A51745C-240F-492F-8C12-EBA7108E2335}" dt="2023-04-09T08:23:04.512" v="1" actId="47"/>
        <pc:sldMkLst>
          <pc:docMk/>
          <pc:sldMk cId="3093161160" sldId="306"/>
        </pc:sldMkLst>
      </pc:sldChg>
      <pc:sldChg chg="addSp modSp add mod modNotesTx">
        <pc:chgData name="나 현희" userId="a7b73e83492eed8a" providerId="LiveId" clId="{2A51745C-240F-492F-8C12-EBA7108E2335}" dt="2023-04-09T11:32:38.050" v="3451" actId="1076"/>
        <pc:sldMkLst>
          <pc:docMk/>
          <pc:sldMk cId="3740321693" sldId="307"/>
        </pc:sldMkLst>
        <pc:spChg chg="mod">
          <ac:chgData name="나 현희" userId="a7b73e83492eed8a" providerId="LiveId" clId="{2A51745C-240F-492F-8C12-EBA7108E2335}" dt="2023-04-09T11:32:38.050" v="3451" actId="1076"/>
          <ac:spMkLst>
            <pc:docMk/>
            <pc:sldMk cId="3740321693" sldId="307"/>
            <ac:spMk id="3" creationId="{4C33C60B-3961-B3A4-B9B5-441615D63FA3}"/>
          </ac:spMkLst>
        </pc:spChg>
        <pc:spChg chg="mod">
          <ac:chgData name="나 현희" userId="a7b73e83492eed8a" providerId="LiveId" clId="{2A51745C-240F-492F-8C12-EBA7108E2335}" dt="2023-04-09T08:23:15.630" v="6" actId="20577"/>
          <ac:spMkLst>
            <pc:docMk/>
            <pc:sldMk cId="3740321693" sldId="307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23:33.921" v="27" actId="20577"/>
          <ac:spMkLst>
            <pc:docMk/>
            <pc:sldMk cId="3740321693" sldId="307"/>
            <ac:spMk id="19" creationId="{4B1C32E0-5C8D-3F7F-9E9B-2DEE25DA672A}"/>
          </ac:spMkLst>
        </pc:spChg>
        <pc:picChg chg="add mod">
          <ac:chgData name="나 현희" userId="a7b73e83492eed8a" providerId="LiveId" clId="{2A51745C-240F-492F-8C12-EBA7108E2335}" dt="2023-04-09T08:24:10.623" v="31" actId="1076"/>
          <ac:picMkLst>
            <pc:docMk/>
            <pc:sldMk cId="3740321693" sldId="307"/>
            <ac:picMk id="4" creationId="{39B38F1E-2AC5-2433-A0C2-0F9A589B90D3}"/>
          </ac:picMkLst>
        </pc:picChg>
      </pc:sldChg>
      <pc:sldChg chg="new del">
        <pc:chgData name="나 현희" userId="a7b73e83492eed8a" providerId="LiveId" clId="{2A51745C-240F-492F-8C12-EBA7108E2335}" dt="2023-04-09T08:33:10.431" v="695" actId="2696"/>
        <pc:sldMkLst>
          <pc:docMk/>
          <pc:sldMk cId="353071299" sldId="308"/>
        </pc:sldMkLst>
      </pc:sldChg>
      <pc:sldChg chg="addSp delSp modSp add mod modNotesTx">
        <pc:chgData name="나 현희" userId="a7b73e83492eed8a" providerId="LiveId" clId="{2A51745C-240F-492F-8C12-EBA7108E2335}" dt="2023-04-09T11:30:01.249" v="3294"/>
        <pc:sldMkLst>
          <pc:docMk/>
          <pc:sldMk cId="2636684587" sldId="309"/>
        </pc:sldMkLst>
        <pc:spChg chg="add mod">
          <ac:chgData name="나 현희" userId="a7b73e83492eed8a" providerId="LiveId" clId="{2A51745C-240F-492F-8C12-EBA7108E2335}" dt="2023-04-09T11:30:01.249" v="3294"/>
          <ac:spMkLst>
            <pc:docMk/>
            <pc:sldMk cId="2636684587" sldId="309"/>
            <ac:spMk id="3" creationId="{010F8A3A-4A66-30A2-856C-897606ADC039}"/>
          </ac:spMkLst>
        </pc:spChg>
        <pc:picChg chg="add mod">
          <ac:chgData name="나 현희" userId="a7b73e83492eed8a" providerId="LiveId" clId="{2A51745C-240F-492F-8C12-EBA7108E2335}" dt="2023-04-09T08:34:56.826" v="710" actId="1076"/>
          <ac:picMkLst>
            <pc:docMk/>
            <pc:sldMk cId="2636684587" sldId="309"/>
            <ac:picMk id="4" creationId="{85F71B6C-7D47-09B0-D60B-5CF21E3673C1}"/>
          </ac:picMkLst>
        </pc:picChg>
        <pc:picChg chg="add del mod">
          <ac:chgData name="나 현희" userId="a7b73e83492eed8a" providerId="LiveId" clId="{2A51745C-240F-492F-8C12-EBA7108E2335}" dt="2023-04-09T08:34:48.725" v="707" actId="478"/>
          <ac:picMkLst>
            <pc:docMk/>
            <pc:sldMk cId="2636684587" sldId="309"/>
            <ac:picMk id="16" creationId="{A7890762-BED0-7279-1043-CDD9D9FAFA4E}"/>
          </ac:picMkLst>
        </pc:picChg>
        <pc:picChg chg="del">
          <ac:chgData name="나 현희" userId="a7b73e83492eed8a" providerId="LiveId" clId="{2A51745C-240F-492F-8C12-EBA7108E2335}" dt="2023-04-09T08:33:13.396" v="696" actId="478"/>
          <ac:picMkLst>
            <pc:docMk/>
            <pc:sldMk cId="2636684587" sldId="309"/>
            <ac:picMk id="17" creationId="{E268CC5A-EB4F-4473-976A-932617650B7E}"/>
          </ac:picMkLst>
        </pc:picChg>
      </pc:sldChg>
      <pc:sldChg chg="new del">
        <pc:chgData name="나 현희" userId="a7b73e83492eed8a" providerId="LiveId" clId="{2A51745C-240F-492F-8C12-EBA7108E2335}" dt="2023-04-09T08:34:29.331" v="703" actId="2696"/>
        <pc:sldMkLst>
          <pc:docMk/>
          <pc:sldMk cId="966268558" sldId="310"/>
        </pc:sldMkLst>
      </pc:sldChg>
      <pc:sldChg chg="addSp delSp modSp add mod modNotesTx">
        <pc:chgData name="나 현희" userId="a7b73e83492eed8a" providerId="LiveId" clId="{2A51745C-240F-492F-8C12-EBA7108E2335}" dt="2023-04-09T11:30:14.340" v="3298" actId="20577"/>
        <pc:sldMkLst>
          <pc:docMk/>
          <pc:sldMk cId="284939539" sldId="311"/>
        </pc:sldMkLst>
        <pc:spChg chg="add mod">
          <ac:chgData name="나 현희" userId="a7b73e83492eed8a" providerId="LiveId" clId="{2A51745C-240F-492F-8C12-EBA7108E2335}" dt="2023-04-09T11:30:14.340" v="3298" actId="20577"/>
          <ac:spMkLst>
            <pc:docMk/>
            <pc:sldMk cId="284939539" sldId="311"/>
            <ac:spMk id="3" creationId="{6A2E0D95-621F-9786-AEA2-7F9BB4C770AE}"/>
          </ac:spMkLst>
        </pc:spChg>
        <pc:picChg chg="del">
          <ac:chgData name="나 현희" userId="a7b73e83492eed8a" providerId="LiveId" clId="{2A51745C-240F-492F-8C12-EBA7108E2335}" dt="2023-04-09T08:34:36.768" v="704" actId="478"/>
          <ac:picMkLst>
            <pc:docMk/>
            <pc:sldMk cId="284939539" sldId="311"/>
            <ac:picMk id="4" creationId="{85F71B6C-7D47-09B0-D60B-5CF21E3673C1}"/>
          </ac:picMkLst>
        </pc:picChg>
        <pc:picChg chg="mod">
          <ac:chgData name="나 현희" userId="a7b73e83492eed8a" providerId="LiveId" clId="{2A51745C-240F-492F-8C12-EBA7108E2335}" dt="2023-04-09T11:30:11.155" v="3297" actId="1076"/>
          <ac:picMkLst>
            <pc:docMk/>
            <pc:sldMk cId="284939539" sldId="311"/>
            <ac:picMk id="16" creationId="{A7890762-BED0-7279-1043-CDD9D9FAFA4E}"/>
          </ac:picMkLst>
        </pc:picChg>
      </pc:sldChg>
      <pc:sldChg chg="addSp delSp modSp add mod modNotesTx">
        <pc:chgData name="나 현희" userId="a7b73e83492eed8a" providerId="LiveId" clId="{2A51745C-240F-492F-8C12-EBA7108E2335}" dt="2023-04-09T11:28:14.892" v="3125" actId="20577"/>
        <pc:sldMkLst>
          <pc:docMk/>
          <pc:sldMk cId="2798841362" sldId="312"/>
        </pc:sldMkLst>
        <pc:spChg chg="del">
          <ac:chgData name="나 현희" userId="a7b73e83492eed8a" providerId="LiveId" clId="{2A51745C-240F-492F-8C12-EBA7108E2335}" dt="2023-04-09T11:10:50.094" v="1842" actId="478"/>
          <ac:spMkLst>
            <pc:docMk/>
            <pc:sldMk cId="2798841362" sldId="312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8:14.395" v="1812" actId="20577"/>
          <ac:spMkLst>
            <pc:docMk/>
            <pc:sldMk cId="2798841362" sldId="312"/>
            <ac:spMk id="9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28:14.892" v="3125" actId="20577"/>
          <ac:spMkLst>
            <pc:docMk/>
            <pc:sldMk cId="2798841362" sldId="312"/>
            <ac:spMk id="11" creationId="{00000000-0000-0000-0000-000000000000}"/>
          </ac:spMkLst>
        </pc:spChg>
        <pc:spChg chg="del mod">
          <ac:chgData name="나 현희" userId="a7b73e83492eed8a" providerId="LiveId" clId="{2A51745C-240F-492F-8C12-EBA7108E2335}" dt="2023-04-09T11:11:00.461" v="1846" actId="478"/>
          <ac:spMkLst>
            <pc:docMk/>
            <pc:sldMk cId="2798841362" sldId="312"/>
            <ac:spMk id="16" creationId="{22727EAD-A8EB-7CFE-6535-41E1880C5974}"/>
          </ac:spMkLst>
        </pc:spChg>
        <pc:spChg chg="del">
          <ac:chgData name="나 현희" userId="a7b73e83492eed8a" providerId="LiveId" clId="{2A51745C-240F-492F-8C12-EBA7108E2335}" dt="2023-04-09T11:10:54.415" v="1844" actId="478"/>
          <ac:spMkLst>
            <pc:docMk/>
            <pc:sldMk cId="2798841362" sldId="312"/>
            <ac:spMk id="17" creationId="{FDDF2B4B-F616-50D8-8961-5C2DAB106A06}"/>
          </ac:spMkLst>
        </pc:spChg>
        <pc:spChg chg="del">
          <ac:chgData name="나 현희" userId="a7b73e83492eed8a" providerId="LiveId" clId="{2A51745C-240F-492F-8C12-EBA7108E2335}" dt="2023-04-09T11:10:47.707" v="1841" actId="478"/>
          <ac:spMkLst>
            <pc:docMk/>
            <pc:sldMk cId="2798841362" sldId="312"/>
            <ac:spMk id="19" creationId="{4B1C32E0-5C8D-3F7F-9E9B-2DEE25DA672A}"/>
          </ac:spMkLst>
        </pc:spChg>
        <pc:picChg chg="del">
          <ac:chgData name="나 현희" userId="a7b73e83492eed8a" providerId="LiveId" clId="{2A51745C-240F-492F-8C12-EBA7108E2335}" dt="2023-04-09T11:10:51.784" v="1843" actId="478"/>
          <ac:picMkLst>
            <pc:docMk/>
            <pc:sldMk cId="2798841362" sldId="312"/>
            <ac:picMk id="2" creationId="{01C956C6-4DBE-1B03-B43B-51BE3CEEB105}"/>
          </ac:picMkLst>
        </pc:picChg>
        <pc:picChg chg="add mod">
          <ac:chgData name="나 현희" userId="a7b73e83492eed8a" providerId="LiveId" clId="{2A51745C-240F-492F-8C12-EBA7108E2335}" dt="2023-04-09T11:11:02.817" v="1848" actId="1076"/>
          <ac:picMkLst>
            <pc:docMk/>
            <pc:sldMk cId="2798841362" sldId="312"/>
            <ac:picMk id="3" creationId="{4E044576-63AC-6ACC-67F9-0F3044D3C573}"/>
          </ac:picMkLst>
        </pc:picChg>
      </pc:sldChg>
    </pc:docChg>
  </pc:docChgLst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작업을 수행하면 다음과 같이 문서 내 단어 별 </a:t>
            </a:r>
            <a:r>
              <a:rPr lang="en-US" altLang="ko-KR" dirty="0"/>
              <a:t>rank</a:t>
            </a:r>
            <a:r>
              <a:rPr lang="ko-KR" altLang="en-US" dirty="0"/>
              <a:t>값을 추출할 수 있는데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rank</a:t>
            </a:r>
            <a:r>
              <a:rPr lang="ko-KR" altLang="en-US" dirty="0"/>
              <a:t>값을 기반으로 화자 별 대화 내용을 수치화 하여 중심 화자를 선택할 수 있을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3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방법 모두 다음과 같은 특징이 있는데 어떤 방법을 사용할 지 조금 더 생각해 봐야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8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중심 화자 수 선택의 경우 사용자의 입력에 따라 화자의 중요도 순위별로 제공할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 발표에서 중심화자를 선택하기 위한 방법으로 </a:t>
            </a:r>
            <a:r>
              <a:rPr lang="en-US" altLang="ko-KR" dirty="0" err="1"/>
              <a:t>textrank</a:t>
            </a:r>
            <a:r>
              <a:rPr lang="ko-KR" altLang="en-US" dirty="0"/>
              <a:t>와 </a:t>
            </a:r>
            <a:r>
              <a:rPr lang="en-US" altLang="ko-KR" dirty="0"/>
              <a:t>lex rank</a:t>
            </a:r>
            <a:r>
              <a:rPr lang="ko-KR" altLang="en-US" dirty="0"/>
              <a:t>를 조사했습니다</a:t>
            </a:r>
            <a:r>
              <a:rPr lang="en-US" altLang="ko-KR" dirty="0"/>
              <a:t>. Text-rank</a:t>
            </a:r>
            <a:r>
              <a:rPr lang="ko-KR" altLang="en-US" dirty="0"/>
              <a:t>는 </a:t>
            </a: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임베딩한</a:t>
            </a:r>
            <a:r>
              <a:rPr lang="ko-KR" altLang="en-US" dirty="0"/>
              <a:t> 뒤</a:t>
            </a:r>
            <a:r>
              <a:rPr lang="en-US" altLang="ko-KR" dirty="0"/>
              <a:t>, </a:t>
            </a:r>
            <a:r>
              <a:rPr lang="ko-KR" altLang="en-US" dirty="0"/>
              <a:t>단어를 노드</a:t>
            </a:r>
            <a:r>
              <a:rPr lang="en-US" altLang="ko-KR" dirty="0"/>
              <a:t>, </a:t>
            </a:r>
            <a:r>
              <a:rPr lang="ko-KR" altLang="en-US" dirty="0"/>
              <a:t>단어 사이의 코사인 유사도를 가중치로 하는 그래프를 생성한 뒤 </a:t>
            </a:r>
            <a:r>
              <a:rPr lang="en-US" altLang="ko-KR" dirty="0"/>
              <a:t>page-rank </a:t>
            </a:r>
            <a:r>
              <a:rPr lang="ko-KR" altLang="en-US" dirty="0"/>
              <a:t>알고리즘을 사용하여 단어 별 </a:t>
            </a:r>
            <a:r>
              <a:rPr lang="en-US" altLang="ko-KR" dirty="0"/>
              <a:t>rank</a:t>
            </a:r>
            <a:r>
              <a:rPr lang="ko-KR" altLang="en-US" dirty="0"/>
              <a:t>값을 구하는 방법입니다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0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Lex rank</a:t>
            </a:r>
            <a:r>
              <a:rPr lang="ko-KR" altLang="en-US" dirty="0"/>
              <a:t>의 경우 </a:t>
            </a:r>
            <a:r>
              <a:rPr lang="en-US" altLang="ko-KR" dirty="0"/>
              <a:t>text rank</a:t>
            </a:r>
            <a:r>
              <a:rPr lang="ko-KR" altLang="en-US" dirty="0"/>
              <a:t>와 유사하게 그래프 이론을 사용하는 알고리즘이지만 노드를 단어가 아닌 문장으로 구성하여 문장 별 유사도를 통해 문장 별 </a:t>
            </a:r>
            <a:r>
              <a:rPr lang="en-US" altLang="ko-KR" dirty="0"/>
              <a:t>rank</a:t>
            </a:r>
            <a:r>
              <a:rPr lang="ko-KR" altLang="en-US" dirty="0"/>
              <a:t>값을 구하는 알고리즘입니다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0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지난번 발표에서 </a:t>
            </a:r>
            <a:r>
              <a:rPr lang="en-US" altLang="ko-KR" dirty="0"/>
              <a:t>text rank</a:t>
            </a:r>
            <a:r>
              <a:rPr lang="ko-KR" altLang="en-US" dirty="0"/>
              <a:t>와 </a:t>
            </a:r>
            <a:r>
              <a:rPr lang="en-US" altLang="ko-KR" dirty="0"/>
              <a:t>lex rank</a:t>
            </a:r>
            <a:r>
              <a:rPr lang="ko-KR" altLang="en-US" dirty="0"/>
              <a:t>에서 사용하는 단어 </a:t>
            </a:r>
            <a:r>
              <a:rPr lang="ko-KR" altLang="en-US" dirty="0" err="1"/>
              <a:t>임베딩</a:t>
            </a:r>
            <a:r>
              <a:rPr lang="ko-KR" altLang="en-US" dirty="0"/>
              <a:t> 방식인 </a:t>
            </a: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않는다는 문제가 있었고</a:t>
            </a:r>
            <a:r>
              <a:rPr lang="en-US" altLang="ko-KR" dirty="0"/>
              <a:t>, </a:t>
            </a:r>
            <a:r>
              <a:rPr lang="ko-KR" altLang="en-US" dirty="0"/>
              <a:t>중심 화자를 몇 명까지 구할지를 선택하는 방식에 문제가 있었습니다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이러한 문제를 해결할 수 있는 방법에 대해서 자료 조사를 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참고자료에 따르면 </a:t>
            </a:r>
            <a:r>
              <a:rPr lang="en-US" altLang="ko-KR" dirty="0"/>
              <a:t>Text rank </a:t>
            </a:r>
            <a:r>
              <a:rPr lang="ko-KR" altLang="en-US" dirty="0"/>
              <a:t>에서 사용하는 </a:t>
            </a:r>
            <a:r>
              <a:rPr lang="en-US" altLang="ko-KR" dirty="0" err="1"/>
              <a:t>tf-idf</a:t>
            </a:r>
            <a:r>
              <a:rPr lang="ko-KR" altLang="en-US" dirty="0"/>
              <a:t>방식의 </a:t>
            </a:r>
            <a:r>
              <a:rPr lang="ko-KR" altLang="en-US" dirty="0" err="1"/>
              <a:t>임베딩</a:t>
            </a:r>
            <a:r>
              <a:rPr lang="ko-KR" altLang="en-US" dirty="0"/>
              <a:t> 기법대신 </a:t>
            </a:r>
            <a:r>
              <a:rPr lang="en-US" altLang="ko-KR" dirty="0"/>
              <a:t>word2vec</a:t>
            </a:r>
            <a:r>
              <a:rPr lang="ko-KR" altLang="en-US" dirty="0"/>
              <a:t>를 사용하여 </a:t>
            </a:r>
            <a:r>
              <a:rPr lang="ko-KR" altLang="en-US" dirty="0" err="1"/>
              <a:t>임베딩하였더니</a:t>
            </a:r>
            <a:r>
              <a:rPr lang="ko-KR" altLang="en-US" dirty="0"/>
              <a:t> 왼쪽 표와 같이 성능에 향상이 있었다고 합니다</a:t>
            </a:r>
            <a:r>
              <a:rPr lang="en-US" altLang="ko-KR" dirty="0"/>
              <a:t>. </a:t>
            </a:r>
            <a:r>
              <a:rPr lang="ko-KR" altLang="en-US" dirty="0"/>
              <a:t>이 점에서 </a:t>
            </a:r>
            <a:r>
              <a:rPr lang="en-US" altLang="ko-KR" dirty="0"/>
              <a:t>rex rank</a:t>
            </a:r>
            <a:r>
              <a:rPr lang="ko-KR" altLang="en-US" dirty="0"/>
              <a:t>에 </a:t>
            </a:r>
            <a:r>
              <a:rPr lang="en-US" altLang="ko-KR" dirty="0"/>
              <a:t>word2vec </a:t>
            </a:r>
            <a:r>
              <a:rPr lang="ko-KR" altLang="en-US" dirty="0"/>
              <a:t>또는 </a:t>
            </a:r>
            <a:r>
              <a:rPr lang="en-US" altLang="ko-KR" dirty="0" err="1"/>
              <a:t>sbert</a:t>
            </a:r>
            <a:r>
              <a:rPr lang="ko-KR" altLang="en-US" dirty="0"/>
              <a:t>등의 딥러닝 기반 단어 </a:t>
            </a:r>
            <a:r>
              <a:rPr lang="ko-KR" altLang="en-US" dirty="0" err="1"/>
              <a:t>임베딩</a:t>
            </a:r>
            <a:r>
              <a:rPr lang="ko-KR" altLang="en-US" dirty="0"/>
              <a:t> 기법을 적용하면 더 정확한 결과값이 도출될 것으로 판단됩니다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1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두번쨰</a:t>
            </a:r>
            <a:r>
              <a:rPr lang="ko-KR" altLang="en-US" dirty="0"/>
              <a:t> 방법은 </a:t>
            </a:r>
            <a:r>
              <a:rPr lang="en-US" altLang="ko-KR" dirty="0"/>
              <a:t>word rank</a:t>
            </a:r>
            <a:r>
              <a:rPr lang="ko-KR" altLang="en-US" dirty="0"/>
              <a:t>기반의 중심화자 추출 방법입니다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rank</a:t>
            </a:r>
            <a:r>
              <a:rPr lang="ko-KR" altLang="en-US" dirty="0"/>
              <a:t>는 단어의 외부 </a:t>
            </a:r>
            <a:r>
              <a:rPr lang="ko-KR" altLang="en-US" dirty="0" err="1"/>
              <a:t>경계값과</a:t>
            </a:r>
            <a:r>
              <a:rPr lang="en-US" altLang="ko-KR" dirty="0"/>
              <a:t> </a:t>
            </a:r>
            <a:r>
              <a:rPr lang="ko-KR" altLang="en-US" dirty="0"/>
              <a:t>내부 </a:t>
            </a:r>
            <a:r>
              <a:rPr lang="ko-KR" altLang="en-US" dirty="0" err="1"/>
              <a:t>경계값을</a:t>
            </a:r>
            <a:r>
              <a:rPr lang="ko-KR" altLang="en-US" dirty="0"/>
              <a:t> 기반으로 단어의 중요도를 구하는 방법입니다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단어의 중요도를 </a:t>
            </a:r>
            <a:r>
              <a:rPr lang="en-US" altLang="ko-KR" dirty="0" err="1"/>
              <a:t>authorit</a:t>
            </a:r>
            <a:r>
              <a:rPr lang="ko-KR" altLang="en-US" dirty="0"/>
              <a:t>라고 하는데 이는 왼쪽 경계의 </a:t>
            </a:r>
            <a:r>
              <a:rPr lang="en-US" altLang="ko-KR" dirty="0"/>
              <a:t>authority</a:t>
            </a:r>
            <a:r>
              <a:rPr lang="ko-KR" altLang="en-US" dirty="0"/>
              <a:t>인 왼쪽 </a:t>
            </a:r>
            <a:r>
              <a:rPr lang="ko-KR" altLang="en-US" dirty="0" err="1"/>
              <a:t>경계값과</a:t>
            </a:r>
            <a:r>
              <a:rPr lang="ko-KR" altLang="en-US" dirty="0"/>
              <a:t> 오른쪽 경계의 </a:t>
            </a:r>
            <a:r>
              <a:rPr lang="en-US" altLang="ko-KR" dirty="0" err="1"/>
              <a:t>authorit</a:t>
            </a:r>
            <a:r>
              <a:rPr lang="ko-KR" altLang="en-US" dirty="0"/>
              <a:t>인 오른쪽 </a:t>
            </a:r>
            <a:r>
              <a:rPr lang="ko-KR" altLang="en-US" dirty="0" err="1"/>
              <a:t>경계값으로</a:t>
            </a:r>
            <a:r>
              <a:rPr lang="ko-KR" altLang="en-US" dirty="0"/>
              <a:t> 나누어 집니다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</a:t>
            </a:r>
            <a:r>
              <a:rPr lang="ko-KR" altLang="en-US" dirty="0" err="1"/>
              <a:t>경계값은</a:t>
            </a:r>
            <a:r>
              <a:rPr lang="ko-KR" altLang="en-US" dirty="0"/>
              <a:t> 단어의 왼쪽에 오는 단어</a:t>
            </a:r>
            <a:r>
              <a:rPr lang="en-US" altLang="ko-KR" dirty="0"/>
              <a:t>(</a:t>
            </a:r>
            <a:r>
              <a:rPr lang="ko-KR" altLang="en-US" dirty="0"/>
              <a:t>후보</a:t>
            </a:r>
            <a:r>
              <a:rPr lang="en-US" altLang="ko-KR" dirty="0"/>
              <a:t>)</a:t>
            </a:r>
            <a:r>
              <a:rPr lang="ko-KR" altLang="en-US" dirty="0"/>
              <a:t>의 오른쪽 </a:t>
            </a:r>
            <a:r>
              <a:rPr lang="ko-KR" altLang="en-US" dirty="0" err="1"/>
              <a:t>경계값의</a:t>
            </a:r>
            <a:r>
              <a:rPr lang="ko-KR" altLang="en-US" dirty="0"/>
              <a:t> 합이고 오른쪽 </a:t>
            </a:r>
            <a:r>
              <a:rPr lang="ko-KR" altLang="en-US" dirty="0" err="1"/>
              <a:t>경계값도</a:t>
            </a:r>
            <a:r>
              <a:rPr lang="ko-KR" altLang="en-US" dirty="0"/>
              <a:t> 마찬가지로 계산됩니다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번 그림의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영화를</a:t>
            </a:r>
            <a:r>
              <a:rPr lang="en-US" altLang="ko-KR" dirty="0"/>
              <a:t>’</a:t>
            </a:r>
            <a:r>
              <a:rPr lang="ko-KR" altLang="en-US" dirty="0"/>
              <a:t>이라는 단어의 </a:t>
            </a:r>
            <a:r>
              <a:rPr lang="en-US" altLang="ko-KR" dirty="0"/>
              <a:t>LBV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/>
              <a:t>나는</a:t>
            </a:r>
            <a:r>
              <a:rPr lang="en-US" altLang="ko-KR" dirty="0"/>
              <a:t>‘ ‘</a:t>
            </a:r>
            <a:r>
              <a:rPr lang="ko-KR" altLang="en-US" dirty="0"/>
              <a:t>어제</a:t>
            </a:r>
            <a:r>
              <a:rPr lang="en-US" altLang="ko-KR" dirty="0"/>
              <a:t>’ ‘</a:t>
            </a:r>
            <a:r>
              <a:rPr lang="ko-KR" altLang="en-US" dirty="0"/>
              <a:t>너와</a:t>
            </a:r>
            <a:r>
              <a:rPr lang="en-US" altLang="ko-KR" dirty="0"/>
              <a:t>’</a:t>
            </a:r>
            <a:r>
              <a:rPr lang="ko-KR" altLang="en-US" dirty="0"/>
              <a:t>의 오른쪽 </a:t>
            </a:r>
            <a:r>
              <a:rPr lang="ko-KR" altLang="en-US" dirty="0" err="1"/>
              <a:t>경계값의</a:t>
            </a:r>
            <a:r>
              <a:rPr lang="ko-KR" altLang="en-US" dirty="0"/>
              <a:t> 합으로 계산됩니다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5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위 그림과 같이 마디를 분리하여 가능한 단어 후보를 생성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단어 후보의 위치에 따라 왼쪽 이웃 호와 오른쪽 이웃 호를 생성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단어 후보들에 따라 이전 슬라이드에서 설명한 왼쪽 </a:t>
            </a:r>
            <a:r>
              <a:rPr lang="ko-KR" altLang="en-US" dirty="0" err="1"/>
              <a:t>경계값과</a:t>
            </a:r>
            <a:r>
              <a:rPr lang="ko-KR" altLang="en-US" dirty="0"/>
              <a:t> 오른쪽 </a:t>
            </a:r>
            <a:r>
              <a:rPr lang="ko-KR" altLang="en-US" dirty="0" err="1"/>
              <a:t>경계값을</a:t>
            </a:r>
            <a:r>
              <a:rPr lang="ko-KR" altLang="en-US" dirty="0"/>
              <a:t> 구합니다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수식은 글자 별 </a:t>
            </a:r>
            <a:r>
              <a:rPr lang="ko-KR" altLang="en-US" dirty="0" err="1"/>
              <a:t>내부경계값을</a:t>
            </a:r>
            <a:r>
              <a:rPr lang="ko-KR" altLang="en-US" dirty="0"/>
              <a:t> 계산하는 방법입니다</a:t>
            </a:r>
            <a:r>
              <a:rPr lang="en-US" altLang="ko-KR" dirty="0"/>
              <a:t>. </a:t>
            </a:r>
            <a:r>
              <a:rPr lang="ko-KR" altLang="en-US" dirty="0"/>
              <a:t>내부 </a:t>
            </a:r>
            <a:r>
              <a:rPr lang="ko-KR" altLang="en-US" dirty="0" err="1"/>
              <a:t>경계값은</a:t>
            </a:r>
            <a:r>
              <a:rPr lang="ko-KR" altLang="en-US" dirty="0"/>
              <a:t> 단어를 글자 단위로 나눠 함께 나올 확률에 기반하여 계산됩니다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단어의 중요도는 아래 수식과 같이 내부 </a:t>
            </a:r>
            <a:r>
              <a:rPr lang="ko-KR" altLang="en-US" dirty="0" err="1"/>
              <a:t>경계값과</a:t>
            </a:r>
            <a:r>
              <a:rPr lang="ko-KR" altLang="en-US" dirty="0"/>
              <a:t> 왼쪽 </a:t>
            </a:r>
            <a:r>
              <a:rPr lang="ko-KR" altLang="en-US" dirty="0" err="1"/>
              <a:t>경계값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ko-KR" altLang="en-US" dirty="0" err="1"/>
              <a:t>경계값의</a:t>
            </a:r>
            <a:r>
              <a:rPr lang="ko-KR" altLang="en-US" dirty="0"/>
              <a:t> 곱으로 나타내어 집니다</a:t>
            </a:r>
            <a:r>
              <a:rPr lang="en-US" altLang="ko-KR" dirty="0"/>
              <a:t>. F</a:t>
            </a:r>
            <a:r>
              <a:rPr lang="ko-KR" altLang="en-US" dirty="0"/>
              <a:t>는 가중치 함수입니다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3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관련 연구 조사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Kim, H.-J., Cho, S., &amp; Kang, P. (2014, February 15). KR-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 : An Unsupervised Korean Word Extraction Method Based on 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. Journal of Korean Institute of Industrial Engineers. Korean Institute of Industrial Engineers. https://doi.org/10.7232/jkiie.2014.40.1.018</a:t>
            </a:r>
            <a:endParaRPr lang="ko-KR" altLang="en-US" sz="9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B03816-26AF-DCC9-9848-16AE2AB27C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0329" y="2551243"/>
            <a:ext cx="5112569" cy="26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선택</a:t>
            </a:r>
          </a:p>
        </p:txBody>
      </p:sp>
      <p:graphicFrame>
        <p:nvGraphicFramePr>
          <p:cNvPr id="18" name="표 19">
            <a:extLst>
              <a:ext uri="{FF2B5EF4-FFF2-40B4-BE49-F238E27FC236}">
                <a16:creationId xmlns:a16="http://schemas.microsoft.com/office/drawing/2014/main" id="{40EB7D37-FE1D-6D95-EB26-448B6016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17234"/>
              </p:ext>
            </p:extLst>
          </p:nvPr>
        </p:nvGraphicFramePr>
        <p:xfrm>
          <a:off x="1315142" y="2698283"/>
          <a:ext cx="6163734" cy="271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:a16="http://schemas.microsoft.com/office/drawing/2014/main" val="3404813502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3663855650"/>
                    </a:ext>
                  </a:extLst>
                </a:gridCol>
              </a:tblGrid>
              <a:tr h="43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Word2vec/</a:t>
                      </a:r>
                      <a:r>
                        <a:rPr lang="en-US" altLang="ko-KR" dirty="0" err="1"/>
                        <a:t>sbert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04634"/>
                  </a:ext>
                </a:extLst>
              </a:tr>
              <a:tr h="1170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결과적으로 얻어지는 단어 랭킹에 대한 해석 가능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도메인에 대한 높은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 가능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하이퍼파라미터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최적화의 유연성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검증된 알고리즘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빠른 계산 속도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 나은 벡터 표현을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수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E54E-923E-844A-B600-B4CAE1E7448A}"/>
              </a:ext>
            </a:extLst>
          </p:cNvPr>
          <p:cNvSpPr txBox="1"/>
          <p:nvPr/>
        </p:nvSpPr>
        <p:spPr>
          <a:xfrm>
            <a:off x="1154783" y="2238803"/>
            <a:ext cx="5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입력</a:t>
            </a:r>
            <a:r>
              <a:rPr lang="en-US" altLang="ko-KR" dirty="0"/>
              <a:t>(</a:t>
            </a:r>
            <a:r>
              <a:rPr lang="ko-KR" altLang="en-US" dirty="0"/>
              <a:t>출력할 화자의 수</a:t>
            </a:r>
            <a:r>
              <a:rPr lang="en-US" altLang="ko-KR" dirty="0"/>
              <a:t>)</a:t>
            </a:r>
            <a:r>
              <a:rPr lang="ko-KR" altLang="en-US" dirty="0"/>
              <a:t>에 따라 화자의 중요도 순위 별로 제공</a:t>
            </a:r>
          </a:p>
        </p:txBody>
      </p:sp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54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 발표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선택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21A4-F4F6-6427-57F0-A9E3B2D21881}"/>
              </a:ext>
            </a:extLst>
          </p:cNvPr>
          <p:cNvSpPr txBox="1"/>
          <p:nvPr/>
        </p:nvSpPr>
        <p:spPr>
          <a:xfrm>
            <a:off x="904330" y="201008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E043D-E14A-8BA6-F2A2-47796CA8D06A}"/>
              </a:ext>
            </a:extLst>
          </p:cNvPr>
          <p:cNvSpPr txBox="1"/>
          <p:nvPr/>
        </p:nvSpPr>
        <p:spPr>
          <a:xfrm>
            <a:off x="4475912" y="2070380"/>
            <a:ext cx="4344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</a:t>
            </a:r>
            <a:r>
              <a:rPr lang="ko-KR" altLang="en-US" dirty="0"/>
              <a:t> </a:t>
            </a:r>
            <a:r>
              <a:rPr lang="en-US" altLang="ko-KR" dirty="0"/>
              <a:t>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	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단어를 노드</a:t>
            </a:r>
            <a:r>
              <a:rPr lang="en-US" altLang="ko-KR" dirty="0"/>
              <a:t>, </a:t>
            </a:r>
            <a:r>
              <a:rPr lang="ko-KR" altLang="en-US" dirty="0"/>
              <a:t>단어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 </a:t>
            </a:r>
            <a:r>
              <a:rPr lang="ko-KR" altLang="en-US" dirty="0"/>
              <a:t>알고리즘을 사용하여 단어 별 </a:t>
            </a:r>
            <a:r>
              <a:rPr lang="en-US" altLang="ko-KR" dirty="0"/>
              <a:t>rank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6AFEE-9A92-6242-BC65-1D10CCBB0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330" y="2164232"/>
            <a:ext cx="3190690" cy="25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54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 발표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선택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21A4-F4F6-6427-57F0-A9E3B2D21881}"/>
              </a:ext>
            </a:extLst>
          </p:cNvPr>
          <p:cNvSpPr txBox="1"/>
          <p:nvPr/>
        </p:nvSpPr>
        <p:spPr>
          <a:xfrm>
            <a:off x="904330" y="201008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E043D-E14A-8BA6-F2A2-47796CA8D06A}"/>
              </a:ext>
            </a:extLst>
          </p:cNvPr>
          <p:cNvSpPr txBox="1"/>
          <p:nvPr/>
        </p:nvSpPr>
        <p:spPr>
          <a:xfrm>
            <a:off x="4766816" y="2187865"/>
            <a:ext cx="4200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 </a:t>
            </a:r>
            <a:r>
              <a:rPr lang="ko-KR" altLang="en-US" dirty="0"/>
              <a:t>알고리즘을 사용하여 문장 별 </a:t>
            </a:r>
            <a:r>
              <a:rPr lang="en-US" altLang="ko-KR" dirty="0"/>
              <a:t>rank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46731-4470-131F-82E2-7A22244C5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794" y="2187865"/>
            <a:ext cx="3791112" cy="22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지난발표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단어 </a:t>
            </a:r>
            <a:r>
              <a:rPr lang="ko-KR" altLang="en-US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임베딩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방식의 문제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7" y="4088419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79297" y="40731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53069" y="4073142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중심 화자의 수를 구하는 방식의 문제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868C-9680-D677-143F-92546E601158}"/>
              </a:ext>
            </a:extLst>
          </p:cNvPr>
          <p:cNvSpPr txBox="1"/>
          <p:nvPr/>
        </p:nvSpPr>
        <p:spPr>
          <a:xfrm>
            <a:off x="2023302" y="2849001"/>
            <a:ext cx="611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596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개선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선택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21A4-F4F6-6427-57F0-A9E3B2D21881}"/>
              </a:ext>
            </a:extLst>
          </p:cNvPr>
          <p:cNvSpPr txBox="1"/>
          <p:nvPr/>
        </p:nvSpPr>
        <p:spPr>
          <a:xfrm>
            <a:off x="904330" y="201008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E043D-E14A-8BA6-F2A2-47796CA8D06A}"/>
              </a:ext>
            </a:extLst>
          </p:cNvPr>
          <p:cNvSpPr txBox="1"/>
          <p:nvPr/>
        </p:nvSpPr>
        <p:spPr>
          <a:xfrm>
            <a:off x="644886" y="2187865"/>
            <a:ext cx="832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/>
              <a:t>1. word2vec</a:t>
            </a:r>
            <a:r>
              <a:rPr lang="ko-KR" altLang="en-US" dirty="0"/>
              <a:t>를 활용한 </a:t>
            </a:r>
            <a:r>
              <a:rPr lang="en-US" altLang="ko-KR" dirty="0"/>
              <a:t>text-rank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2. Word-rank</a:t>
            </a:r>
            <a:r>
              <a:rPr lang="ko-KR" altLang="en-US" dirty="0"/>
              <a:t>를 활용한 중심 화자 추출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관련 연구 조사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Yujun Wen, Hui Yuan and </a:t>
            </a:r>
            <a:r>
              <a:rPr lang="en-US" altLang="ko-KR" sz="900" dirty="0" err="1"/>
              <a:t>Pengzhou</a:t>
            </a:r>
            <a:r>
              <a:rPr lang="en-US" altLang="ko-KR" sz="900" dirty="0"/>
              <a:t> Zhang, "Research on keyword extraction based on Word2Vec weighted </a:t>
            </a:r>
            <a:r>
              <a:rPr lang="en-US" altLang="ko-KR" sz="900" dirty="0" err="1"/>
              <a:t>TextRank</a:t>
            </a:r>
            <a:r>
              <a:rPr lang="en-US" altLang="ko-KR" sz="900" dirty="0"/>
              <a:t>," 2016 2nd IEEE International Conference on Computer and Communications (ICCC), Chengdu, 2016, pp. 2109-2113, </a:t>
            </a:r>
            <a:r>
              <a:rPr lang="en-US" altLang="ko-KR" sz="900" dirty="0" err="1"/>
              <a:t>doi</a:t>
            </a:r>
            <a:r>
              <a:rPr lang="en-US" altLang="ko-KR" sz="900" dirty="0"/>
              <a:t>: 10.1109/CompComm.2016.7925072.</a:t>
            </a:r>
            <a:endParaRPr lang="en-US" altLang="ko-KR" sz="9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900" dirty="0"/>
          </a:p>
        </p:txBody>
      </p:sp>
      <p:pic>
        <p:nvPicPr>
          <p:cNvPr id="1026" name="Picture 2" descr="Research on keyword extraction based on Word2Vec weighted ...">
            <a:extLst>
              <a:ext uri="{FF2B5EF4-FFF2-40B4-BE49-F238E27FC236}">
                <a16:creationId xmlns:a16="http://schemas.microsoft.com/office/drawing/2014/main" id="{9FB512D1-3C20-93BE-0A19-901D7502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56" y="2542174"/>
            <a:ext cx="2185344" cy="295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4CEF7-A4D8-0724-E956-D977A1D91785}"/>
              </a:ext>
            </a:extLst>
          </p:cNvPr>
          <p:cNvSpPr txBox="1"/>
          <p:nvPr/>
        </p:nvSpPr>
        <p:spPr>
          <a:xfrm>
            <a:off x="4118744" y="2742235"/>
            <a:ext cx="4724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rank </a:t>
            </a:r>
            <a:r>
              <a:rPr lang="ko-KR" altLang="en-US" dirty="0"/>
              <a:t>에서 사용하는 </a:t>
            </a:r>
            <a:r>
              <a:rPr lang="en-US" altLang="ko-KR" dirty="0" err="1"/>
              <a:t>tf-idf</a:t>
            </a:r>
            <a:r>
              <a:rPr lang="ko-KR" altLang="en-US" dirty="0"/>
              <a:t>방식의 </a:t>
            </a:r>
            <a:r>
              <a:rPr lang="ko-KR" altLang="en-US" dirty="0" err="1"/>
              <a:t>임베딩</a:t>
            </a:r>
            <a:r>
              <a:rPr lang="ko-KR" altLang="en-US" dirty="0"/>
              <a:t> 기법대신 </a:t>
            </a:r>
            <a:r>
              <a:rPr lang="en-US" altLang="ko-KR" dirty="0"/>
              <a:t>word2vec</a:t>
            </a:r>
            <a:r>
              <a:rPr lang="ko-KR" altLang="en-US" dirty="0"/>
              <a:t>를 사용하여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Rex rank</a:t>
            </a:r>
            <a:r>
              <a:rPr lang="ko-KR" altLang="en-US" dirty="0"/>
              <a:t>에 </a:t>
            </a:r>
            <a:r>
              <a:rPr lang="en-US" altLang="ko-KR" dirty="0" err="1"/>
              <a:t>tf-idf</a:t>
            </a:r>
            <a:r>
              <a:rPr lang="ko-KR" altLang="en-US" dirty="0"/>
              <a:t>대신 </a:t>
            </a:r>
            <a:r>
              <a:rPr lang="en-US" altLang="ko-KR" dirty="0"/>
              <a:t>word2vec/</a:t>
            </a:r>
            <a:r>
              <a:rPr lang="en-US" altLang="ko-KR" dirty="0" err="1"/>
              <a:t>sbert</a:t>
            </a:r>
            <a:r>
              <a:rPr lang="ko-KR" altLang="en-US" dirty="0"/>
              <a:t>를 적용하여 기존 </a:t>
            </a:r>
            <a:r>
              <a:rPr lang="en-US" altLang="ko-KR" dirty="0"/>
              <a:t>lex rank</a:t>
            </a:r>
            <a:r>
              <a:rPr lang="ko-KR" altLang="en-US" dirty="0"/>
              <a:t>의 성능 향상 기대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33F91-CB89-0DDF-FD39-451F66CB8040}"/>
              </a:ext>
            </a:extLst>
          </p:cNvPr>
          <p:cNvSpPr txBox="1"/>
          <p:nvPr/>
        </p:nvSpPr>
        <p:spPr>
          <a:xfrm>
            <a:off x="1559352" y="1976661"/>
            <a:ext cx="75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keyword extraction based on Word2Vec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관련 연구 조사</a:t>
            </a:r>
          </a:p>
          <a:p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055618" y="5623242"/>
            <a:ext cx="5112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Kim, H.-J., Cho, S., &amp; Kang, P. (2014, February 15). KR-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 : An Unsupervised Korean Word Extraction Method Based on 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. Journal of Korean Institute of Industrial Engineers. Korean Institute of Industrial Engineers. https://doi.org/10.7232/jkiie.2014.40.1.018</a:t>
            </a:r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6496B9-B0F1-55E1-9EAF-DA2773C66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579" y="2550207"/>
            <a:ext cx="6160973" cy="1812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58A25B-C07E-F727-37ED-3C0E0D2243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6616" y="4485680"/>
            <a:ext cx="2776598" cy="10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관련 연구 조사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Kim, H.-J., Cho, S., &amp; Kang, P. (2014, February 15). KR-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 : An Unsupervised Korean Word Extraction Method Based on 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. Journal of Korean Institute of Industrial Engineers. Korean Institute of Industrial Engineers. https://doi.org/10.7232/jkiie.2014.40.1.018</a:t>
            </a:r>
            <a:endParaRPr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500F6B-FC1E-6F4B-FEF1-394EE4072B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813" y="1996282"/>
            <a:ext cx="6091128" cy="2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관련 연구 조사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KR-</a:t>
            </a:r>
            <a:r>
              <a:rPr lang="en-US" altLang="ko-KR" dirty="0" err="1"/>
              <a:t>WordRank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Kim, H.-J., Cho, S., &amp; Kang, P. (2014, February 15). KR-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 : An Unsupervised Korean Word Extraction Method Based on </a:t>
            </a:r>
            <a:r>
              <a:rPr lang="en-US" altLang="ko-KR" sz="900" dirty="0" err="1"/>
              <a:t>WordRank</a:t>
            </a:r>
            <a:r>
              <a:rPr lang="en-US" altLang="ko-KR" sz="900" dirty="0"/>
              <a:t>. Journal of Korean Institute of Industrial Engineers. Korean Institute of Industrial Engineers. https://doi.org/10.7232/jkiie.2014.40.1.018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21A93-0B69-4709-5F0C-DBD0FC601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8344" y="2566583"/>
            <a:ext cx="4341876" cy="15042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38DFB8-2AD3-45D0-D573-4A354C2F7D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344" y="4479222"/>
            <a:ext cx="3555600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2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1045</Words>
  <Application>Microsoft Office PowerPoint</Application>
  <PresentationFormat>사용자 지정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126</cp:revision>
  <dcterms:created xsi:type="dcterms:W3CDTF">2013-02-06T12:21:29Z</dcterms:created>
  <dcterms:modified xsi:type="dcterms:W3CDTF">2023-04-21T05:15:39Z</dcterms:modified>
</cp:coreProperties>
</file>