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20" r:id="rId3"/>
    <p:sldId id="421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>
      <p:cViewPr varScale="1">
        <p:scale>
          <a:sx n="90" d="100"/>
          <a:sy n="90" d="100"/>
        </p:scale>
        <p:origin x="14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deproject.com/members/wonde-tades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lotly-js-scientific-d3-charting-library/" TargetMode="External"/><Relationship Id="rId2" Type="http://schemas.openxmlformats.org/officeDocument/2006/relationships/hyperlink" Target="https://www.asp.net/signal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project.com/members/wonde-tades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238250" y="3060478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Tadesse,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Wonde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75B412-82BA-400E-92E1-76B55DB2C852}"/>
              </a:ext>
            </a:extLst>
          </p:cNvPr>
          <p:cNvSpPr txBox="1">
            <a:spLocks/>
          </p:cNvSpPr>
          <p:nvPr/>
        </p:nvSpPr>
        <p:spPr bwMode="auto">
          <a:xfrm>
            <a:off x="381000" y="1524000"/>
            <a:ext cx="84201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 </a:t>
            </a:r>
            <a:r>
              <a:rPr lang="en-US" dirty="0"/>
              <a:t>	Azure Face API with Real-Time Message Broker(RTMB) Service and </a:t>
            </a:r>
            <a:r>
              <a:rPr lang="en-US" dirty="0" err="1"/>
              <a:t>Plotly</a:t>
            </a:r>
            <a:r>
              <a:rPr lang="en-US" dirty="0"/>
              <a:t> JS</a:t>
            </a:r>
            <a:br>
              <a:rPr lang="en-US" altLang="en-US" sz="3200" dirty="0"/>
            </a:br>
            <a:r>
              <a:rPr lang="en-US" altLang="en-US" sz="3200" dirty="0"/>
              <a:t> </a:t>
            </a:r>
            <a:br>
              <a:rPr lang="en-US" altLang="en-US" sz="3200" b="1" dirty="0"/>
            </a:br>
            <a:endParaRPr lang="en-US" alt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42557"/>
            <a:ext cx="8229600" cy="5334000"/>
          </a:xfrm>
        </p:spPr>
        <p:txBody>
          <a:bodyPr/>
          <a:lstStyle/>
          <a:p>
            <a:r>
              <a:rPr lang="en-US" dirty="0"/>
              <a:t>Explanation of Azure Cognitive Services and Artificial Intelligence.</a:t>
            </a:r>
          </a:p>
          <a:p>
            <a:r>
              <a:rPr lang="en-US" dirty="0"/>
              <a:t>Explanation about Azure Face API.</a:t>
            </a:r>
          </a:p>
          <a:p>
            <a:r>
              <a:rPr lang="en-US" dirty="0"/>
              <a:t>Benefits of using Azure Face API in real world application.</a:t>
            </a:r>
          </a:p>
          <a:p>
            <a:r>
              <a:rPr lang="en-US" dirty="0"/>
              <a:t>Limitation of Azure Face API.</a:t>
            </a:r>
          </a:p>
          <a:p>
            <a:r>
              <a:rPr lang="en-US" dirty="0"/>
              <a:t>How to create Azure Face API service on the cloud.</a:t>
            </a:r>
          </a:p>
          <a:p>
            <a:r>
              <a:rPr lang="en-US" dirty="0"/>
              <a:t>How to consume Azure Face API service in .NET framework, WPF and Web apps.</a:t>
            </a:r>
          </a:p>
          <a:p>
            <a:r>
              <a:rPr lang="en-US" dirty="0"/>
              <a:t>How to present Azure Face API face attribute results on Web application.</a:t>
            </a:r>
          </a:p>
          <a:p>
            <a:r>
              <a:rPr lang="en-US" dirty="0"/>
              <a:t>How to use Realtime Message Broker(RTMB) pattern.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2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09510-65F5-4A7E-9D2E-685054590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96" y="3452021"/>
            <a:ext cx="6752381" cy="28194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79C9-8C5B-411A-91A3-DB6FAC1E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62D9-C8D9-4394-A646-94F27BDD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to use Message Broker pattern.</a:t>
            </a:r>
          </a:p>
          <a:p>
            <a:r>
              <a:rPr lang="en-US" dirty="0"/>
              <a:t>How to use pub/sub pattern on Azure Face API face attribute results.</a:t>
            </a:r>
          </a:p>
          <a:p>
            <a:r>
              <a:rPr lang="en-US" dirty="0"/>
              <a:t>How to use RESTful service on pub/sub pattern.</a:t>
            </a:r>
          </a:p>
          <a:p>
            <a:r>
              <a:rPr lang="en-US" dirty="0"/>
              <a:t>How to use </a:t>
            </a:r>
            <a:r>
              <a:rPr lang="en-US" dirty="0" err="1">
                <a:hlinkClick r:id="rId2"/>
              </a:rPr>
              <a:t>SignalR</a:t>
            </a:r>
            <a:r>
              <a:rPr lang="en-US" dirty="0"/>
              <a:t> library for real time data result transmission.</a:t>
            </a:r>
          </a:p>
          <a:p>
            <a:r>
              <a:rPr lang="en-US" dirty="0"/>
              <a:t>How to use </a:t>
            </a:r>
            <a:r>
              <a:rPr lang="en-US" dirty="0" err="1">
                <a:hlinkClick r:id="rId3"/>
              </a:rPr>
              <a:t>Plotly</a:t>
            </a:r>
            <a:r>
              <a:rPr lang="en-US" dirty="0"/>
              <a:t> JS framework for data visualization, Charting.</a:t>
            </a:r>
          </a:p>
          <a:p>
            <a:r>
              <a:rPr lang="en-US" dirty="0"/>
              <a:t>How to present Face API identified photo in Web app.</a:t>
            </a:r>
          </a:p>
          <a:p>
            <a:r>
              <a:rPr lang="en-US" dirty="0"/>
              <a:t>Demo and resource links.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31DAF-6752-463F-955A-7ADE39F8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B66FF75-A636-48DC-B93E-9DEB7066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hlinkClick r:id="rId4"/>
              </a:rPr>
              <a:t>@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  <a:hlinkClick r:id="rId4"/>
              </a:rPr>
              <a:t>wonde-tadesse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10743</TotalTime>
  <Words>171</Words>
  <Application>Microsoft Office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Topics</vt:lpstr>
      <vt:lpstr>Continuation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Tadesse, Yewondwossen</cp:lastModifiedBy>
  <cp:revision>957</cp:revision>
  <cp:lastPrinted>2012-11-30T20:59:45Z</cp:lastPrinted>
  <dcterms:created xsi:type="dcterms:W3CDTF">2006-08-16T00:00:00Z</dcterms:created>
  <dcterms:modified xsi:type="dcterms:W3CDTF">2018-02-03T21:31:50Z</dcterms:modified>
</cp:coreProperties>
</file>