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7" r:id="rId3"/>
    <p:sldId id="420" r:id="rId4"/>
    <p:sldId id="421" r:id="rId5"/>
    <p:sldId id="429" r:id="rId6"/>
    <p:sldId id="430" r:id="rId7"/>
    <p:sldId id="431" r:id="rId8"/>
    <p:sldId id="432" r:id="rId9"/>
    <p:sldId id="425" r:id="rId10"/>
    <p:sldId id="426" r:id="rId11"/>
    <p:sldId id="422" r:id="rId12"/>
    <p:sldId id="423" r:id="rId13"/>
    <p:sldId id="424" r:id="rId14"/>
    <p:sldId id="428" r:id="rId15"/>
    <p:sldId id="4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5401" autoAdjust="0"/>
  </p:normalViewPr>
  <p:slideViewPr>
    <p:cSldViewPr>
      <p:cViewPr varScale="1">
        <p:scale>
          <a:sx n="86" d="100"/>
          <a:sy n="86" d="100"/>
        </p:scale>
        <p:origin x="15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otly/plotly.js" TargetMode="External"/><Relationship Id="rId2" Type="http://schemas.openxmlformats.org/officeDocument/2006/relationships/hyperlink" Target="https://plot.l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project.com/members/wonde-tadesse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plot.ly/javascript/#basic-chart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project.com/Articles/898992/RESTful-SignalR-Service" TargetMode="External"/><Relationship Id="rId3" Type="http://schemas.openxmlformats.org/officeDocument/2006/relationships/hyperlink" Target="https://www.youtube.com/watch?v=0-KxsNlgw_Y" TargetMode="External"/><Relationship Id="rId7" Type="http://schemas.openxmlformats.org/officeDocument/2006/relationships/hyperlink" Target="https://azure.microsoft.com/en-us/services/cognitive-services/face/" TargetMode="External"/><Relationship Id="rId2" Type="http://schemas.openxmlformats.org/officeDocument/2006/relationships/hyperlink" Target="https://www.youtube.com/watch?v=jMVeof-f_h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ndeTadesse/AzureFaceAPISample" TargetMode="External"/><Relationship Id="rId11" Type="http://schemas.openxmlformats.org/officeDocument/2006/relationships/hyperlink" Target="https://www.codeproject.com/members/wonde-tadesse" TargetMode="External"/><Relationship Id="rId5" Type="http://schemas.openxmlformats.org/officeDocument/2006/relationships/hyperlink" Target="https://github.com/WondeTadesse/AzureFaceAPISampleSlides" TargetMode="External"/><Relationship Id="rId10" Type="http://schemas.openxmlformats.org/officeDocument/2006/relationships/hyperlink" Target="https://plot.ly/javascript/" TargetMode="External"/><Relationship Id="rId4" Type="http://schemas.openxmlformats.org/officeDocument/2006/relationships/hyperlink" Target="https://www.youtube.com/watch?v=82sThT0N1FI" TargetMode="External"/><Relationship Id="rId9" Type="http://schemas.openxmlformats.org/officeDocument/2006/relationships/hyperlink" Target="https://docs.microsoft.com/en-us/aspnet/signalr/overview/getting-started/introduction-to-signal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members/wonde-tadess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members/wonde-tades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project.com/members/wonde-tadesse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259730" y="1295400"/>
            <a:ext cx="8427070" cy="1551672"/>
          </a:xfrm>
        </p:spPr>
        <p:txBody>
          <a:bodyPr/>
          <a:lstStyle/>
          <a:p>
            <a:pPr eaLnBrk="1" hangingPunct="1"/>
            <a:r>
              <a:rPr lang="en-US" dirty="0"/>
              <a:t>	Azure Face API with Real-Time Message Broker(RTMB) Service and </a:t>
            </a:r>
            <a:r>
              <a:rPr lang="en-US" dirty="0" err="1"/>
              <a:t>Plotly</a:t>
            </a:r>
            <a:r>
              <a:rPr lang="en-US" dirty="0"/>
              <a:t> JS</a:t>
            </a:r>
            <a:br>
              <a:rPr lang="en-US" altLang="en-US" sz="3200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245220" y="29718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Tadesse,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Wonde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04CA-3879-4FA6-8AD7-70DC9806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5F6C-A211-452E-BE90-6A55E1D4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/>
              <a:t>When AI training completed, Face Identification can be performed.</a:t>
            </a:r>
          </a:p>
          <a:p>
            <a:r>
              <a:rPr lang="en-US" dirty="0"/>
              <a:t>Within a given photo, if a face is identified once of more of </a:t>
            </a:r>
            <a:r>
              <a:rPr lang="en-US" dirty="0">
                <a:solidFill>
                  <a:srgbClr val="FF0000"/>
                </a:solidFill>
              </a:rPr>
              <a:t>candidates  </a:t>
            </a:r>
            <a:r>
              <a:rPr lang="en-US" dirty="0"/>
              <a:t>will be returned.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Face Verification – identify the similarity of two faces and returns a </a:t>
            </a:r>
            <a:r>
              <a:rPr lang="en-US" dirty="0">
                <a:solidFill>
                  <a:srgbClr val="FF0000"/>
                </a:solidFill>
              </a:rPr>
              <a:t>confidence score</a:t>
            </a:r>
          </a:p>
          <a:p>
            <a:r>
              <a:rPr lang="en-US" dirty="0"/>
              <a:t>Confidence score is a value range from 0 – 1.</a:t>
            </a:r>
          </a:p>
          <a:p>
            <a:r>
              <a:rPr lang="en-US" dirty="0"/>
              <a:t>The high the score the better accuracy of image.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Face Grouping -  organize faces with visual similarity.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CB7E9-3E2A-4F99-B954-2EDF7275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4E751-970E-4694-92F3-08D587A2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02D09-7651-49B4-89F0-A2CD8C6F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28800"/>
            <a:ext cx="7924800" cy="204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0B8E6-E3B2-4800-9147-E5B377FFF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28" y="5105400"/>
            <a:ext cx="7657143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D358-8CD7-4574-A790-DBEE5709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: Real time Message Broker (RTMB)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6B08-D953-449B-B64B-A003DF22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Message Broker ?</a:t>
            </a:r>
          </a:p>
          <a:p>
            <a:r>
              <a:rPr lang="en-US" dirty="0"/>
              <a:t>“</a:t>
            </a:r>
            <a:r>
              <a:rPr lang="en-US" sz="1400" i="1" dirty="0"/>
              <a:t>a </a:t>
            </a:r>
            <a:r>
              <a:rPr lang="en-US" sz="1400" b="1" i="1" dirty="0"/>
              <a:t>message broker</a:t>
            </a:r>
            <a:r>
              <a:rPr lang="en-US" sz="1400" i="1" dirty="0"/>
              <a:t> is an intermediary program module that translates a </a:t>
            </a:r>
            <a:r>
              <a:rPr lang="en-US" sz="1400" b="1" i="1" dirty="0"/>
              <a:t>message</a:t>
            </a:r>
            <a:r>
              <a:rPr lang="en-US" sz="1400" i="1" dirty="0"/>
              <a:t> from the formal messaging protocol of the sender to the formal messaging protocol of the receiver</a:t>
            </a:r>
            <a:r>
              <a:rPr lang="en-US" dirty="0"/>
              <a:t>”</a:t>
            </a:r>
          </a:p>
          <a:p>
            <a:pPr lvl="6"/>
            <a:r>
              <a:rPr lang="en-US" sz="1050" b="1" dirty="0"/>
              <a:t>Wiki links - </a:t>
            </a:r>
            <a:r>
              <a:rPr lang="en-US" sz="1200" dirty="0"/>
              <a:t>https://en.wikipedia.org/wiki/Message_broker</a:t>
            </a:r>
          </a:p>
          <a:p>
            <a:r>
              <a:rPr lang="en-US" dirty="0"/>
              <a:t>What is Real Time Message Broker ?</a:t>
            </a:r>
          </a:p>
          <a:p>
            <a:r>
              <a:rPr lang="en-US" dirty="0"/>
              <a:t>It’s a message broker service that transmit data from sender to receiver in real time fashion with the help of </a:t>
            </a:r>
            <a:r>
              <a:rPr lang="en-US" dirty="0" err="1"/>
              <a:t>SignalR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3E8E5-CCE2-4F87-BEFC-996EFEE1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3FBE8-764E-441F-A2EE-FD25E31D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2B555-195E-4968-84E2-F1ECCAA8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73" y="3203805"/>
            <a:ext cx="6752381" cy="30761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533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853A-BCD2-4FB5-AE93-5FA48D27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48EA-2264-4235-BA8D-B9ADDC0D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is an API that helps a bi-direction real-time message communication between client-server apps.</a:t>
            </a:r>
          </a:p>
          <a:p>
            <a:r>
              <a:rPr lang="en-US" dirty="0" err="1"/>
              <a:t>SignalR</a:t>
            </a:r>
            <a:r>
              <a:rPr lang="en-US" dirty="0"/>
              <a:t> wraps different well known client-server communication protocols as Unified framework.</a:t>
            </a:r>
          </a:p>
          <a:p>
            <a:r>
              <a:rPr lang="en-US" dirty="0"/>
              <a:t>These protocols are Long pooling, Server-Sent events, Web Sockets, Forever frame/Comet.</a:t>
            </a:r>
          </a:p>
          <a:p>
            <a:r>
              <a:rPr lang="en-US" dirty="0"/>
              <a:t>Long pooling – the communication is initiated by client waits until the server sends data to the client within the given time.</a:t>
            </a:r>
          </a:p>
          <a:p>
            <a:r>
              <a:rPr lang="en-US" dirty="0"/>
              <a:t>Server-sent events – as soon message completes server sent an event to the client along with the message.</a:t>
            </a:r>
          </a:p>
          <a:p>
            <a:r>
              <a:rPr lang="en-US" dirty="0"/>
              <a:t>Web sockets – a bi-directional message communication between client and server. Client as well as Server can initiate communication.</a:t>
            </a:r>
          </a:p>
          <a:p>
            <a:r>
              <a:rPr lang="en-US" dirty="0"/>
              <a:t>Forever frame/Comet – a communication established with a hidden frame html tag to send chunk of message to the client-server.</a:t>
            </a:r>
          </a:p>
          <a:p>
            <a:r>
              <a:rPr lang="en-US" dirty="0"/>
              <a:t>Realtime Message Broker is a REST based service that encapsulate </a:t>
            </a:r>
            <a:r>
              <a:rPr lang="en-US" dirty="0" err="1"/>
              <a:t>SignalR</a:t>
            </a:r>
            <a:r>
              <a:rPr lang="en-US" dirty="0"/>
              <a:t> functionality to increase the availability of message in real time.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36921-4961-441F-BA91-7547EF8A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C766-DB0F-46C2-BBE3-924549E1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3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C7BE-C06D-4B08-8E39-FBED6826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0DCA-7E71-4697-98D2-B5EAA14A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Realtime Message Broker(RTMB) fits on Azure Face API ?</a:t>
            </a:r>
          </a:p>
          <a:p>
            <a:r>
              <a:rPr lang="en-US" dirty="0"/>
              <a:t>Publish Face API results at real time when Azure Face API completes its face analysis.</a:t>
            </a:r>
          </a:p>
          <a:p>
            <a:r>
              <a:rPr lang="en-US" dirty="0"/>
              <a:t>Message will be published in the form of JSON format.</a:t>
            </a:r>
          </a:p>
          <a:p>
            <a:r>
              <a:rPr lang="en-US" dirty="0"/>
              <a:t>Message subscriber parses JSON format string value and present as desired output.</a:t>
            </a:r>
          </a:p>
          <a:p>
            <a:r>
              <a:rPr lang="en-US" dirty="0"/>
              <a:t>Photo images published in the form of base64 encoded string format.</a:t>
            </a:r>
          </a:p>
          <a:p>
            <a:r>
              <a:rPr lang="en-US" dirty="0"/>
              <a:t>Message subscriber decodes the base64 photo data presents as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E3DA8-C699-418C-999B-2FFB0FF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E00C5-F460-451F-A70D-A783E33A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B373-EB5C-4220-8580-E1FBA331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3. Azure Face API Photo and Chart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1EBA-2F88-4095-9D27-6630AA6F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Azure Face API photo result set in the form of Chart and Photo</a:t>
            </a:r>
          </a:p>
          <a:p>
            <a:r>
              <a:rPr lang="en-US" dirty="0"/>
              <a:t>Results are presented in the web app.</a:t>
            </a:r>
          </a:p>
          <a:p>
            <a:r>
              <a:rPr lang="en-US" dirty="0"/>
              <a:t>Usage of </a:t>
            </a:r>
            <a:r>
              <a:rPr lang="en-US" dirty="0" err="1">
                <a:hlinkClick r:id="rId2"/>
              </a:rPr>
              <a:t>Plotly</a:t>
            </a:r>
            <a:r>
              <a:rPr lang="en-US" dirty="0"/>
              <a:t> JS framework to view charts.</a:t>
            </a:r>
          </a:p>
          <a:p>
            <a:r>
              <a:rPr lang="en-US" dirty="0" err="1"/>
              <a:t>Plotly</a:t>
            </a:r>
            <a:r>
              <a:rPr lang="en-US" dirty="0"/>
              <a:t> is a high-level, declarative charting JS library.</a:t>
            </a:r>
          </a:p>
          <a:p>
            <a:r>
              <a:rPr lang="en-US" dirty="0"/>
              <a:t>It’s also free open source. </a:t>
            </a:r>
            <a:r>
              <a:rPr lang="en-US" dirty="0">
                <a:hlinkClick r:id="rId3"/>
              </a:rPr>
              <a:t>https://github.com/plotly/plotly.js</a:t>
            </a:r>
            <a:r>
              <a:rPr lang="en-US" dirty="0"/>
              <a:t> </a:t>
            </a:r>
          </a:p>
          <a:p>
            <a:r>
              <a:rPr lang="en-US" dirty="0"/>
              <a:t>Example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2608D-876C-4922-A9FC-E692BE36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CB982185-57E8-4516-B30A-34D4F0652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05" y="2971800"/>
            <a:ext cx="7381567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4F75BBD-2E9E-49E7-A88F-7A73153C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6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6"/>
              </a:rPr>
              <a:t>wonde-tadesse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6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4. Demo and resource links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links</a:t>
            </a:r>
          </a:p>
          <a:p>
            <a:pPr lvl="1"/>
            <a:r>
              <a:rPr lang="en-US" dirty="0"/>
              <a:t>2 minutes: </a:t>
            </a:r>
            <a:r>
              <a:rPr lang="en-US" dirty="0">
                <a:hlinkClick r:id="rId2"/>
              </a:rPr>
              <a:t>Youtube link</a:t>
            </a:r>
            <a:endParaRPr lang="en-US" dirty="0"/>
          </a:p>
          <a:p>
            <a:pPr lvl="1"/>
            <a:r>
              <a:rPr lang="en-US" dirty="0"/>
              <a:t>15 minutes: </a:t>
            </a:r>
            <a:r>
              <a:rPr lang="en-US" dirty="0">
                <a:hlinkClick r:id="rId3"/>
              </a:rPr>
              <a:t>Youtube link</a:t>
            </a:r>
            <a:endParaRPr lang="en-US" dirty="0"/>
          </a:p>
          <a:p>
            <a:pPr lvl="1"/>
            <a:r>
              <a:rPr lang="en-US" dirty="0"/>
              <a:t>15 minutes demo: </a:t>
            </a:r>
            <a:r>
              <a:rPr lang="en-US" dirty="0">
                <a:hlinkClick r:id="rId4"/>
              </a:rPr>
              <a:t>Youtube link</a:t>
            </a:r>
            <a:endParaRPr lang="en-US" dirty="0"/>
          </a:p>
          <a:p>
            <a:r>
              <a:rPr lang="en-US" dirty="0"/>
              <a:t>GitHub Repository with all artifacts </a:t>
            </a:r>
          </a:p>
          <a:p>
            <a:pPr lvl="1"/>
            <a:r>
              <a:rPr lang="en-US" dirty="0"/>
              <a:t>Slides and reports</a:t>
            </a:r>
          </a:p>
          <a:p>
            <a:pPr lvl="2"/>
            <a:r>
              <a:rPr lang="en-US" dirty="0">
                <a:hlinkClick r:id="rId5"/>
              </a:rPr>
              <a:t>https://github.com/WondeTadesse/AzureFaceAPISampleSlides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Source code</a:t>
            </a:r>
          </a:p>
          <a:p>
            <a:pPr lvl="2"/>
            <a:r>
              <a:rPr lang="en-US" dirty="0">
                <a:hlinkClick r:id="rId6"/>
              </a:rPr>
              <a:t>https://github.com/WondeTadesse/AzureFaceAPISample</a:t>
            </a:r>
            <a:r>
              <a:rPr lang="en-US" dirty="0"/>
              <a:t>  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Azure Face API documentation - </a:t>
            </a:r>
            <a:r>
              <a:rPr lang="en-US" dirty="0">
                <a:hlinkClick r:id="rId7"/>
              </a:rPr>
              <a:t>https://azure.microsoft.com/en-us/services/cognitive-services/face/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SignalR related resources  </a:t>
            </a:r>
          </a:p>
          <a:p>
            <a:pPr lvl="2"/>
            <a:r>
              <a:rPr lang="en-US" dirty="0">
                <a:hlinkClick r:id="rId8"/>
              </a:rPr>
              <a:t>https://www.codeproject.com/Articles/898992/RESTful-SignalR-Service</a:t>
            </a:r>
            <a:endParaRPr lang="en-US" dirty="0"/>
          </a:p>
          <a:p>
            <a:pPr lvl="2"/>
            <a:r>
              <a:rPr lang="en-US" dirty="0">
                <a:hlinkClick r:id="rId9"/>
              </a:rPr>
              <a:t>https://docs.microsoft.com/en-us/aspnet/signalr/overview/getting-started/introduction-to-signalr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JS framework - </a:t>
            </a:r>
            <a:r>
              <a:rPr lang="en-US" dirty="0">
                <a:hlinkClick r:id="rId10"/>
              </a:rPr>
              <a:t>https://plot.ly/javascript/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11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11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1B16-1887-458C-BDC4-AADAE121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169D-E6C8-4EBE-BB9A-F87E0399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1. Azure Face API </a:t>
            </a:r>
          </a:p>
          <a:p>
            <a:pPr lvl="1"/>
            <a:r>
              <a:rPr lang="en-US" dirty="0"/>
              <a:t>Quick overview of Azure Cognitive Services and Azure Face API</a:t>
            </a:r>
          </a:p>
          <a:p>
            <a:pPr lvl="1"/>
            <a:r>
              <a:rPr lang="en-US" dirty="0"/>
              <a:t>Detail overview of Azure Face API.</a:t>
            </a:r>
          </a:p>
          <a:p>
            <a:pPr lvl="1"/>
            <a:r>
              <a:rPr lang="en-US" dirty="0"/>
              <a:t>Explaining Azure Face API .NET library.  </a:t>
            </a:r>
          </a:p>
          <a:p>
            <a:r>
              <a:rPr lang="en-US" dirty="0"/>
              <a:t>Part 2. Realtime Message Broker (RTMB) Service</a:t>
            </a:r>
          </a:p>
          <a:p>
            <a:pPr lvl="1"/>
            <a:r>
              <a:rPr lang="en-US" dirty="0"/>
              <a:t>Overview of </a:t>
            </a:r>
            <a:r>
              <a:rPr lang="en-US" dirty="0" err="1"/>
              <a:t>SignalR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Usage of SignalR in a RESTful service.</a:t>
            </a:r>
          </a:p>
          <a:p>
            <a:pPr lvl="1"/>
            <a:r>
              <a:rPr lang="en-US" dirty="0"/>
              <a:t>How to send/receive result set data in real time.</a:t>
            </a:r>
          </a:p>
          <a:p>
            <a:pPr lvl="1"/>
            <a:r>
              <a:rPr lang="en-US" dirty="0"/>
              <a:t>Where and how it fits in Azure Face API.</a:t>
            </a:r>
          </a:p>
          <a:p>
            <a:r>
              <a:rPr lang="en-US" dirty="0"/>
              <a:t>Part 3. Azure Face API Photo and Chart viewer </a:t>
            </a:r>
          </a:p>
          <a:p>
            <a:pPr lvl="1"/>
            <a:r>
              <a:rPr lang="en-US" dirty="0"/>
              <a:t>Usage of </a:t>
            </a:r>
            <a:r>
              <a:rPr lang="en-US" dirty="0" err="1"/>
              <a:t>Plotly</a:t>
            </a:r>
            <a:r>
              <a:rPr lang="en-US" dirty="0"/>
              <a:t> JS framework for Charts.</a:t>
            </a:r>
          </a:p>
          <a:p>
            <a:pPr lvl="1"/>
            <a:r>
              <a:rPr lang="en-US" dirty="0"/>
              <a:t>View photo that is identified by Face API in real time.</a:t>
            </a:r>
          </a:p>
          <a:p>
            <a:r>
              <a:rPr lang="en-US" dirty="0"/>
              <a:t>Part 4. Demo and resource links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70A9B-EF26-4D2D-BD59-9E5AB88A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B342A47-505B-4673-BB3D-DC6D0528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1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Azure Cognitive Services – Azure Face API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Azure Cognitive Services ?</a:t>
            </a:r>
          </a:p>
          <a:p>
            <a:r>
              <a:rPr lang="en-US" dirty="0"/>
              <a:t>Set of services focus on intelligent algorithms.</a:t>
            </a:r>
          </a:p>
          <a:p>
            <a:r>
              <a:rPr lang="en-US" dirty="0"/>
              <a:t>These services are categorized as Vision, Speech, Language, Knowledge and Search.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06924-A37A-49ED-BA6E-41169A0E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12975"/>
            <a:ext cx="7058025" cy="4143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Azure Face API ?</a:t>
            </a:r>
          </a:p>
          <a:p>
            <a:r>
              <a:rPr lang="en-US" dirty="0"/>
              <a:t>Is a set of API that helps to Detect, Identify , Verify, Group and tag faces on photos.</a:t>
            </a:r>
          </a:p>
          <a:p>
            <a:r>
              <a:rPr lang="en-US" dirty="0"/>
              <a:t>Face Detection – detect faces with a given image and get back face rectangles. </a:t>
            </a:r>
          </a:p>
          <a:p>
            <a:r>
              <a:rPr lang="en-US" dirty="0"/>
              <a:t>Presents face features based on Machine - Learning predication.</a:t>
            </a:r>
          </a:p>
          <a:p>
            <a:r>
              <a:rPr lang="en-US" dirty="0"/>
              <a:t>Face features attributes consists of Age, Emotion, Gender, Smile and many more attributes.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363AFA-5928-4C7B-848B-8B3BDA9C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851"/>
              </p:ext>
            </p:extLst>
          </p:nvPr>
        </p:nvGraphicFramePr>
        <p:xfrm>
          <a:off x="1066800" y="2819400"/>
          <a:ext cx="6096000" cy="34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459462748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4133011138"/>
                    </a:ext>
                  </a:extLst>
                </a:gridCol>
              </a:tblGrid>
              <a:tr h="327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{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FaceId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"</a:t>
                      </a:r>
                      <a:r>
                        <a:rPr lang="en-US" sz="920" b="0" dirty="0">
                          <a:solidFill>
                            <a:srgbClr val="006600"/>
                          </a:solidFill>
                        </a:rPr>
                        <a:t>b6876343-7494-48c6-8b37-9f3bb8a2c2ff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", 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FaceRectangle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{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"Width":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63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"Height":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63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"Left":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63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"Top":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75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},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FaceLandmarks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null,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FaceAttributes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{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"Age":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32.4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 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"Gender": "</a:t>
                      </a:r>
                      <a:r>
                        <a:rPr lang="en-US" sz="920" b="0" dirty="0">
                          <a:solidFill>
                            <a:srgbClr val="006600"/>
                          </a:solidFill>
                        </a:rPr>
                        <a:t>male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HeadPose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{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"Roll":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 "Yaw":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18.9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 "Pitch":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},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"Smile":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FacialHair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{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 "Moustache":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0.4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"Beard":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0.4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"Sideburns":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0.3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},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…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2613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8FD83B0-6901-4D0C-86BC-40FED99C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2740"/>
            <a:ext cx="2514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1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390D-DE26-4906-9F59-A01DF0FB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210D-5351-48D8-985E-C9F35227C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Azure Face API ?</a:t>
            </a:r>
          </a:p>
          <a:p>
            <a:r>
              <a:rPr lang="en-US" dirty="0"/>
              <a:t>By going to Azure Portal, selecting ‘AI + Cognitive Services’ resources section.</a:t>
            </a:r>
          </a:p>
          <a:p>
            <a:r>
              <a:rPr lang="en-US" dirty="0"/>
              <a:t>Selecting ‘Face API’ feature will enable us to create the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B5256-F746-411A-A448-45EC537A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C7946-B82B-44D6-B313-BE63B000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1AE5A-1C30-4897-ABD2-32593967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5181600" cy="43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9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5FB8-B8EF-4C08-B695-581415A3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2174-B064-4FBE-9357-72E6E4B8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passing the necessary ‘Face API’ input we get the expected API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A57FF-079B-4D61-B63A-0F2F1472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2A29A-5572-48E6-A95A-9A144B53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000000" cy="4180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6FF433-0BC1-414F-8688-50273F04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3"/>
              </a:rPr>
              <a:t>wonde-tadesse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7D7B9-952A-4D3F-9FF3-3F5054EC4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716587"/>
            <a:ext cx="461010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358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DA00-D082-43AC-B380-78592EA1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AE16-CC0A-42F0-9D6E-00D10091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Face API has rich development resources and API references.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also supports different programming language and platforms.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B7A2A-3F26-4FCA-9EF7-63B50457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8DB82-F5C0-41E7-9B05-41114E48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4575301"/>
            <a:ext cx="4771429" cy="16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D7C0EE6-2205-4D66-A37C-63E58CCAC979}"/>
              </a:ext>
            </a:extLst>
          </p:cNvPr>
          <p:cNvSpPr txBox="1">
            <a:spLocks/>
          </p:cNvSpPr>
          <p:nvPr/>
        </p:nvSpPr>
        <p:spPr>
          <a:xfrm>
            <a:off x="3124200" y="6356349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3"/>
              </a:rPr>
              <a:t>wonde-tadesse</a:t>
            </a:r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6517-DD74-4299-A145-A061E6626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1294983"/>
            <a:ext cx="1676400" cy="28960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1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943F-B723-43E5-B20C-9EE44A24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39B7-3E86-4BB8-9D22-E9239BF3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Azure Face API Client WPF solution by using Visual Studio 2017.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Azure Face API related references from NuGet package.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successful installation we see the references in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110D3-86C6-49A3-B4F1-6FE71EB2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E51C6-18C0-41AA-B4F6-9B461EC9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5568559"/>
            <a:ext cx="2133600" cy="793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DCE85-6B6A-4484-ACEE-C0C73385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53525"/>
            <a:ext cx="6114585" cy="547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6D3835-1ABA-4281-9419-02BF5680DA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4733"/>
            <a:ext cx="4648200" cy="31107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F62894-70B9-4F7C-9331-0167F1F8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5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5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8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EEC1-DA7A-4867-B120-0BE5B882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FFAB-BDFC-48E6-963D-9011597B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Identification – identify faces with similar faces based on user provided data</a:t>
            </a:r>
          </a:p>
          <a:p>
            <a:r>
              <a:rPr lang="en-US" dirty="0"/>
              <a:t>AI adds set of photos to whom the photos belongs to.</a:t>
            </a:r>
          </a:p>
          <a:p>
            <a:r>
              <a:rPr lang="en-US" dirty="0"/>
              <a:t>AI then group those similar photos accordingly.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AI train the photos according to the given group.</a:t>
            </a:r>
          </a:p>
          <a:p>
            <a:endParaRPr lang="en-US" dirty="0"/>
          </a:p>
          <a:p>
            <a:r>
              <a:rPr lang="en-US" dirty="0"/>
              <a:t>Check the status of the AI training to make sure it’s completed.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AC2F-273C-4B02-B579-88269A33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B6E6E-2303-4768-9589-E183DFA7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C15B64-7603-4120-8A1A-B7053840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61" y="3228975"/>
            <a:ext cx="7620000" cy="352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BE1396-226A-48E8-B634-6D8BB147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61" y="4026984"/>
            <a:ext cx="6915150" cy="21151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ACE6C-0415-4B47-94BB-56E733CE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61" y="1981200"/>
            <a:ext cx="7334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9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11284</TotalTime>
  <Words>1065</Words>
  <Application>Microsoft Office PowerPoint</Application>
  <PresentationFormat>On-screen Show (4:3)</PresentationFormat>
  <Paragraphs>223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 Azure Face API with Real-Time Message Broker(RTMB) Service and Plotly JS </vt:lpstr>
      <vt:lpstr>Topics</vt:lpstr>
      <vt:lpstr>Part 1: Azure Cognitive Services – Azure Face API</vt:lpstr>
      <vt:lpstr>Continuation</vt:lpstr>
      <vt:lpstr>Continuation</vt:lpstr>
      <vt:lpstr>Continuation</vt:lpstr>
      <vt:lpstr>Continuation</vt:lpstr>
      <vt:lpstr>Continuation</vt:lpstr>
      <vt:lpstr>Continuation</vt:lpstr>
      <vt:lpstr>Continuation </vt:lpstr>
      <vt:lpstr>Part 2 : Real time Message Broker (RTMB)</vt:lpstr>
      <vt:lpstr>Continuation </vt:lpstr>
      <vt:lpstr>Continuation </vt:lpstr>
      <vt:lpstr>Part 3. Azure Face API Photo and Chart viewer</vt:lpstr>
      <vt:lpstr>Part 4. Demo and resource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Tadesse, Yewondwossen</cp:lastModifiedBy>
  <cp:revision>1120</cp:revision>
  <cp:lastPrinted>2012-11-30T20:59:45Z</cp:lastPrinted>
  <dcterms:created xsi:type="dcterms:W3CDTF">2006-08-16T00:00:00Z</dcterms:created>
  <dcterms:modified xsi:type="dcterms:W3CDTF">2018-02-04T06:10:55Z</dcterms:modified>
</cp:coreProperties>
</file>