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EC75-E238-3AA6-D16C-0512EA18C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A21E-F2F5-A9C8-CCA0-63CF93DD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A3C4-6BB0-FF16-5784-1A40E355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977-7A99-C05E-24C0-BCD5EABD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821B-6D16-841F-B5AC-11827B7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62D-8128-246A-C545-846D045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000E-B1C1-4C4C-9054-4C878425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A2E9-02CC-8806-27D1-FABC743F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ED9F-7D42-3AAC-178F-BEA46AC4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C1D9-B272-B533-BBA8-539BAEFB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D378-1D45-CF6D-A804-4E9B8295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1EB2-6426-3C3D-37CE-F832C274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D899-4999-498E-4068-1F9CFB8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80A9-A499-7AD7-4F64-B2BF096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0802-443B-FBA3-A3DC-56591177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343B-021D-5DED-4770-0396888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56CB-7808-EA40-2F0C-D7CB46A0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5262-2203-93A7-2852-1D127CC8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B34D-20B8-296B-5DBD-5273FEF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B22E-B093-9136-E36E-BDCD25E7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18B0-BDD9-99C9-BE79-46443ED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0339-81B9-0372-487A-EEE06CD8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56E-6BEF-B3C8-0DA9-A101094A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4C19-ED9E-1749-B992-BB4B5FA6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D0B6-80BC-BA25-6F64-097DC11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2E56-01BA-C4A3-32D5-DA7DD0EC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91EF-2DAD-B953-4EBC-226574A1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F282-74C1-9D79-F6E2-381ED488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C958-38BF-4DEB-C357-DEB3A401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179D-B83B-31E4-C091-1AD72CFD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ABC2-4A55-F013-7010-0687C26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1D6D-8ED5-AC6B-A528-B3F6AEB9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34FD-2521-D8EB-EB6E-5838E706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8730-44A9-967E-FE4D-E3B3658E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295D-9970-8B4B-6675-96E0F04A9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6B795-9F6E-3E74-6566-B7A19F090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A025-140F-57DC-3008-E7A3DD7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3DD1B-9B8B-5D08-9F84-9FEA2E5D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F55D-524C-163A-9C43-07A68A8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E04-EF2F-8314-8759-9B1EABDC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2DFA-3227-506C-6313-4D674606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81A3-1357-8C96-A94D-8689C0C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D710C-D1A2-4AAF-1780-DFF3DD42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CA106-D67F-75BE-790F-914292F4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E5AAF-41E7-60DF-C7F3-FA891A4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1448-4FD2-FDFF-97C6-4A96A81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C792-70BB-15E7-90E9-3BB6105C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C7E-F4E3-2AE5-342A-775C5DD2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87D5-3EE1-8E61-9B6A-37E2CF1F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AAB4-57CB-0A7A-C4A5-E601F8F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171A-B16A-6293-78F8-BBB5B6A7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2E20-0509-7105-7BF5-232CA91E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8CA8-C24D-6AD3-034C-D566BA3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EA669-6A67-571C-6017-9ECF66378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8B8AD-28E3-F4FF-F228-F4ED6E1E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E71A-A5AC-84A6-455F-DE39339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A43A3-C60E-5BF2-4F51-C73EC76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D8F4-DA6D-583B-6AA5-AC379ED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8CB3-F5BF-E545-E189-C0F492F1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94EB0-8FAD-B109-6D1B-C992BD48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1F8-FB78-B724-FC5A-5AB4EBEB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2379E-F1DD-42A4-88AD-A969515AF14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D022-D27A-7AD2-314E-86D87C44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2EE6-6994-701F-0762-F82695FB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ChainsThatBindUs" TargetMode="External"/><Relationship Id="rId2" Type="http://schemas.openxmlformats.org/officeDocument/2006/relationships/hyperlink" Target="https://www.amazon.com/gp/aw/d/19170078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79E7-C6D9-7486-1FB9-EAD4D4C16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Chains that bind us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Based on these workshops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FF5D-DD47-22F0-74D6-ECB280FC3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Phillip G. Bradford</a:t>
            </a:r>
          </a:p>
        </p:txBody>
      </p:sp>
    </p:spTree>
    <p:extLst>
      <p:ext uri="{BB962C8B-B14F-4D97-AF65-F5344CB8AC3E}">
        <p14:creationId xmlns:p14="http://schemas.microsoft.com/office/powerpoint/2010/main" val="37020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1026-53D7-0D4D-668C-0C0A456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0C7A-DC67-65EE-E295-6B35E301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54" y="365125"/>
            <a:ext cx="835224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4D2-971C-F99F-9BC9-D223F2DD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9404-AF6D-E149-4B8B-1EE0BCB9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https://www.amazon.com/gp/aw/d/1917007884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https://github.com/wonder-phil/ChainsThatBindUs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Chains that bind us Based on these workshops </vt:lpstr>
      <vt:lpstr>Available </vt:lpstr>
      <vt:lpstr>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6</cp:revision>
  <dcterms:created xsi:type="dcterms:W3CDTF">2024-10-26T04:13:07Z</dcterms:created>
  <dcterms:modified xsi:type="dcterms:W3CDTF">2024-10-26T04:23:16Z</dcterms:modified>
</cp:coreProperties>
</file>