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2" y="1542290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95667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247</cp:revision>
  <cp:lastPrinted>2024-05-23T21:19:58Z</cp:lastPrinted>
  <dcterms:created xsi:type="dcterms:W3CDTF">2023-10-08T23:58:23Z</dcterms:created>
  <dcterms:modified xsi:type="dcterms:W3CDTF">2024-10-26T03:38:43Z</dcterms:modified>
</cp:coreProperties>
</file>