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259" r:id="rId3"/>
    <p:sldId id="261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Defining 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Cameras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</a:t>
            </a:r>
            <a:r>
              <a:rPr lang="en-US" sz="1800" b="1" dirty="0">
                <a:solidFill>
                  <a:srgbClr val="FF0000"/>
                </a:solidFill>
              </a:rPr>
              <a:t>simple-comp</a:t>
            </a:r>
            <a:r>
              <a:rPr lang="en-US" sz="18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	message: {type: '</a:t>
            </a:r>
            <a:r>
              <a:rPr lang="en-US" sz="1800" dirty="0" err="1"/>
              <a:t>string',default</a:t>
            </a:r>
            <a:r>
              <a:rPr lang="en-US" sz="1800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</a:t>
            </a:r>
            <a:r>
              <a:rPr lang="en-US" sz="1800" dirty="0" err="1"/>
              <a:t>this.data.message</a:t>
            </a:r>
            <a:r>
              <a:rPr lang="en-US" sz="1800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multiple: true   </a:t>
            </a:r>
            <a:r>
              <a:rPr lang="en-US" sz="1800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638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Consolas</vt:lpstr>
      <vt:lpstr>Söhne</vt:lpstr>
      <vt:lpstr>office theme</vt:lpstr>
      <vt:lpstr>AR/VR Workshop Defining A-Frame components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167</cp:revision>
  <dcterms:created xsi:type="dcterms:W3CDTF">2023-10-08T23:58:23Z</dcterms:created>
  <dcterms:modified xsi:type="dcterms:W3CDTF">2024-10-26T04:53:02Z</dcterms:modified>
</cp:coreProperties>
</file>