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  by uploading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 3 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=“./IMAGES/…"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6" y="1585903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2" y="1542290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95667"/>
              </p:ext>
            </p:extLst>
          </p:nvPr>
        </p:nvGraphicFramePr>
        <p:xfrm>
          <a:off x="446391" y="2174164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2286</TotalTime>
  <Words>740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248</cp:revision>
  <cp:lastPrinted>2024-05-23T21:19:58Z</cp:lastPrinted>
  <dcterms:created xsi:type="dcterms:W3CDTF">2023-10-08T23:58:23Z</dcterms:created>
  <dcterms:modified xsi:type="dcterms:W3CDTF">2024-10-26T18:14:24Z</dcterms:modified>
</cp:coreProperties>
</file>