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5" r:id="rId3"/>
    <p:sldId id="259" r:id="rId4"/>
    <p:sldId id="298" r:id="rId5"/>
    <p:sldId id="296" r:id="rId6"/>
    <p:sldId id="279" r:id="rId7"/>
    <p:sldId id="283" r:id="rId8"/>
    <p:sldId id="280" r:id="rId9"/>
    <p:sldId id="297" r:id="rId10"/>
    <p:sldId id="294" r:id="rId11"/>
    <p:sldId id="293" r:id="rId12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1" d="100"/>
          <a:sy n="81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WZKT0RdefqRSvO-EjSs52nuecYIICPC/view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72" y="1262997"/>
            <a:ext cx="5166479" cy="43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C0FD-592B-6E08-78CB-708171DB7098}"/>
              </a:ext>
            </a:extLst>
          </p:cNvPr>
          <p:cNvSpPr txBox="1"/>
          <p:nvPr/>
        </p:nvSpPr>
        <p:spPr>
          <a:xfrm>
            <a:off x="4863921" y="5799786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Sphere-in-cube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BC6-CDB7-E571-CE2C-698A0CA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326-F21B-DDC8-0D94-A05B597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for screens – additive colors since pixels are additive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CMYK for physical color printing like paper –subtractive</a:t>
            </a:r>
          </a:p>
          <a:p>
            <a:pPr marL="0" indent="0">
              <a:buNone/>
            </a:pPr>
            <a:r>
              <a:rPr lang="en-US" dirty="0"/>
              <a:t>Cyan – absorbs red and reflects green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Magenta – absorbs green and reflects red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Yellow – absorbs blue and reflects red and green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00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2359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Colors in A-frame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250</cp:revision>
  <cp:lastPrinted>2024-05-23T21:19:58Z</cp:lastPrinted>
  <dcterms:created xsi:type="dcterms:W3CDTF">2023-10-08T23:58:23Z</dcterms:created>
  <dcterms:modified xsi:type="dcterms:W3CDTF">2025-05-20T19:10:55Z</dcterms:modified>
</cp:coreProperties>
</file>