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95" r:id="rId3"/>
    <p:sldId id="259" r:id="rId4"/>
    <p:sldId id="296" r:id="rId5"/>
    <p:sldId id="279" r:id="rId6"/>
    <p:sldId id="283" r:id="rId7"/>
    <p:sldId id="280" r:id="rId8"/>
    <p:sldId id="297" r:id="rId9"/>
    <p:sldId id="294" r:id="rId10"/>
    <p:sldId id="293" r:id="rId11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71" d="100"/>
          <a:sy n="71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wheels.asp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638E-16B2-76D7-FDBF-37541EAE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23" y="1690688"/>
            <a:ext cx="5166479" cy="43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https://www.w3schools.com/colors/colors_picker.asp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https://www.w3schools.com/colors/colors_wheels.asp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8104-72A9-310F-7BA5-B5F2D1F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Compliments/Intersections with 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886D5-A9A3-4096-9D4E-BA7782A149E3}"/>
              </a:ext>
            </a:extLst>
          </p:cNvPr>
          <p:cNvSpPr/>
          <p:nvPr/>
        </p:nvSpPr>
        <p:spPr>
          <a:xfrm>
            <a:off x="2837793" y="2103437"/>
            <a:ext cx="1639614" cy="1325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00 00 00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397A-2CBD-8D8A-E593-C73C4A9C46D8}"/>
              </a:ext>
            </a:extLst>
          </p:cNvPr>
          <p:cNvSpPr/>
          <p:nvPr/>
        </p:nvSpPr>
        <p:spPr>
          <a:xfrm>
            <a:off x="6074981" y="2144219"/>
            <a:ext cx="1639614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9E-54D1-E79A-73BD-B23877E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r>
              <a:rPr lang="en-US" dirty="0"/>
              <a:t>HTML/A-frame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7EB-7AB3-3763-A188-97A2338D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transparent="true"</a:t>
            </a:r>
          </a:p>
          <a:p>
            <a:pPr marL="0" indent="0">
              <a:buNone/>
            </a:pPr>
            <a:r>
              <a:rPr lang="en-US" dirty="0"/>
              <a:t>    opacity= "0.25"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blending="additive"</a:t>
            </a:r>
          </a:p>
          <a:p>
            <a:pPr marL="0" indent="0">
              <a:buNone/>
            </a:pPr>
            <a:r>
              <a:rPr lang="en-US" dirty="0"/>
              <a:t>    none, normal, additive, subtractive, or multiply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566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32E9-4E9C-22B7-4D5E-8E25A2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27" y="2215410"/>
            <a:ext cx="4553345" cy="2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</TotalTime>
  <Words>298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Compliments/Intersections with colors</vt:lpstr>
      <vt:lpstr>Several geometric components: classic</vt:lpstr>
      <vt:lpstr>Famous: Several geometric components</vt:lpstr>
      <vt:lpstr>Union</vt:lpstr>
      <vt:lpstr>HTML/A-frame attributes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246</cp:revision>
  <cp:lastPrinted>2024-05-23T21:19:58Z</cp:lastPrinted>
  <dcterms:created xsi:type="dcterms:W3CDTF">2023-10-08T23:58:23Z</dcterms:created>
  <dcterms:modified xsi:type="dcterms:W3CDTF">2024-10-19T11:27:55Z</dcterms:modified>
</cp:coreProperties>
</file>