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259" r:id="rId3"/>
    <p:sldId id="277" r:id="rId4"/>
    <p:sldId id="290" r:id="rId5"/>
    <p:sldId id="272" r:id="rId6"/>
    <p:sldId id="291" r:id="rId7"/>
    <p:sldId id="292" r:id="rId8"/>
    <p:sldId id="285" r:id="rId9"/>
    <p:sldId id="286" r:id="rId10"/>
    <p:sldId id="295" r:id="rId11"/>
    <p:sldId id="288" r:id="rId12"/>
    <p:sldId id="287" r:id="rId13"/>
    <p:sldId id="284" r:id="rId14"/>
    <p:sldId id="293" r:id="rId1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91" d="100"/>
          <a:sy n="91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</a:t>
            </a:r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F85-284D-ECF5-B52C-B59112C4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2B7D2-E2CC-4E59-9545-1D23114864EC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2BD9-C441-386E-6703-1AE52840C293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Linear movement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a-Platonic-solids-Rotate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rotation;   </a:t>
            </a:r>
            <a:r>
              <a:rPr lang="en-US" dirty="0">
                <a:solidFill>
                  <a:srgbClr val="FF0000"/>
                </a:solidFill>
              </a:rPr>
              <a:t>position = translations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728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https://aframe.io/docs/1.5.0/components/animation.html</vt:lpstr>
      <vt:lpstr>A-box</vt:lpstr>
      <vt:lpstr>A-box – a-Platonic-solids-Rotate</vt:lpstr>
      <vt:lpstr>Platonic solids </vt:lpstr>
      <vt:lpstr>Other views</vt:lpstr>
      <vt:lpstr>Basic animation</vt:lpstr>
      <vt:lpstr>Basic animation – rotation in place</vt:lpstr>
      <vt:lpstr>How to create orbits?</vt:lpstr>
      <vt:lpstr>Orbits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247</cp:revision>
  <cp:lastPrinted>2024-05-23T21:19:58Z</cp:lastPrinted>
  <dcterms:created xsi:type="dcterms:W3CDTF">2023-10-08T23:58:23Z</dcterms:created>
  <dcterms:modified xsi:type="dcterms:W3CDTF">2024-10-19T11:34:16Z</dcterms:modified>
</cp:coreProperties>
</file>