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5" r:id="rId2"/>
    <p:sldId id="295" r:id="rId3"/>
    <p:sldId id="259" r:id="rId4"/>
    <p:sldId id="279" r:id="rId5"/>
    <p:sldId id="283" r:id="rId6"/>
    <p:sldId id="280" r:id="rId7"/>
    <p:sldId id="294" r:id="rId8"/>
    <p:sldId id="293" r:id="rId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907717" cy="2809475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Boolean geometric operations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48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8B52-9757-A10E-16AD-A54B262E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9A2B4-9E8C-EA42-3A89-5CE1D5D8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components: classic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&lt;a-plane position="0 0 -4"            </a:t>
            </a:r>
            <a:r>
              <a:rPr lang="en-US" dirty="0">
                <a:solidFill>
                  <a:srgbClr val="FF0000"/>
                </a:solidFill>
              </a:rPr>
              <a:t>{2,3,4}-planes-intersecting.html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	rotation="-90 0 0" </a:t>
            </a:r>
          </a:p>
          <a:p>
            <a:pPr marL="0" indent="0">
              <a:buNone/>
            </a:pPr>
            <a:r>
              <a:rPr lang="en-US" dirty="0"/>
              <a:t>	width="4" </a:t>
            </a:r>
          </a:p>
          <a:p>
            <a:pPr marL="0" indent="0">
              <a:buNone/>
            </a:pPr>
            <a:r>
              <a:rPr lang="en-US" dirty="0"/>
              <a:t>	height="4" </a:t>
            </a:r>
          </a:p>
          <a:p>
            <a:pPr marL="0" indent="0">
              <a:buNone/>
            </a:pPr>
            <a:r>
              <a:rPr lang="en-US" dirty="0"/>
              <a:t>	color=“3cb371"&gt;&lt;/a-plane&gt;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Famous: 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21E1-9DEF-F1F5-12C8-5DFBF1ED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51057E-2C78-02EB-4091-6D0BA1FB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position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7952AB-9F8F-D48A-DA13-D0005CA3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69" y="2735873"/>
            <a:ext cx="7801949" cy="26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8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8BF-F581-C759-06D7-8E6620D8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4E99-D656-91E0-CB29-977065DF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2066</TotalTime>
  <Words>242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Meiryo</vt:lpstr>
      <vt:lpstr>Aptos</vt:lpstr>
      <vt:lpstr>Arial</vt:lpstr>
      <vt:lpstr>Calibri</vt:lpstr>
      <vt:lpstr>Calibri Light</vt:lpstr>
      <vt:lpstr>office theme</vt:lpstr>
      <vt:lpstr>AR/VR Workshop Boolean geometric operations</vt:lpstr>
      <vt:lpstr>Module demo highlights: Intersection</vt:lpstr>
      <vt:lpstr>Outline</vt:lpstr>
      <vt:lpstr>Several geometric components: classic</vt:lpstr>
      <vt:lpstr>Famous: Several geometric components</vt:lpstr>
      <vt:lpstr>Union</vt:lpstr>
      <vt:lpstr>Intersection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Bradford, Phillip</dc:creator>
  <cp:lastModifiedBy>Bradford, Phillip</cp:lastModifiedBy>
  <cp:revision>239</cp:revision>
  <cp:lastPrinted>2024-05-23T21:19:58Z</cp:lastPrinted>
  <dcterms:created xsi:type="dcterms:W3CDTF">2023-10-08T23:58:23Z</dcterms:created>
  <dcterms:modified xsi:type="dcterms:W3CDTF">2024-06-24T19:17:21Z</dcterms:modified>
</cp:coreProperties>
</file>