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7" r:id="rId2"/>
    <p:sldId id="259" r:id="rId3"/>
    <p:sldId id="277" r:id="rId4"/>
    <p:sldId id="290" r:id="rId5"/>
    <p:sldId id="272" r:id="rId6"/>
    <p:sldId id="291" r:id="rId7"/>
    <p:sldId id="292" r:id="rId8"/>
    <p:sldId id="285" r:id="rId9"/>
    <p:sldId id="286" r:id="rId10"/>
    <p:sldId id="295" r:id="rId11"/>
    <p:sldId id="288" r:id="rId12"/>
    <p:sldId id="287" r:id="rId13"/>
    <p:sldId id="284" r:id="rId14"/>
    <p:sldId id="293" r:id="rId15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+mn-lt"/>
                <a:ea typeface="Calibri Light"/>
                <a:cs typeface="Calibri Light"/>
              </a:rPr>
              <a:t>Mo</a:t>
            </a:r>
            <a:r>
              <a:rPr lang="en-US" b="1" dirty="0">
                <a:latin typeface="Calibri"/>
                <a:ea typeface="Calibri"/>
                <a:cs typeface="Calibri"/>
              </a:rPr>
              <a:t>ving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B35-771B-8ADD-F244-DFCE655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orbits?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6BC-447B-286E-FB03-A06C20F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a-sphere-mars-spin-narrow.html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a-sphere-mars-spin-wide.html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2D3D-C042-F227-F593-6828804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19A69335-6979-6268-65E8-7283DFE81F6D}"/>
              </a:ext>
            </a:extLst>
          </p:cNvPr>
          <p:cNvSpPr/>
          <p:nvPr/>
        </p:nvSpPr>
        <p:spPr>
          <a:xfrm>
            <a:off x="6676338" y="1398767"/>
            <a:ext cx="3949522" cy="415558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74A7D-0C8F-C53E-2953-75C6463ABAD2}"/>
              </a:ext>
            </a:extLst>
          </p:cNvPr>
          <p:cNvSpPr txBox="1"/>
          <p:nvPr/>
        </p:nvSpPr>
        <p:spPr>
          <a:xfrm>
            <a:off x="8290263" y="3346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0,0,-5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00AB0-5032-A007-A5A4-2E7D47962D34}"/>
              </a:ext>
            </a:extLst>
          </p:cNvPr>
          <p:cNvSpPr txBox="1"/>
          <p:nvPr/>
        </p:nvSpPr>
        <p:spPr>
          <a:xfrm>
            <a:off x="10109621" y="182873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0,0,-5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16555-D539-9165-8DC2-F180982EBB06}"/>
              </a:ext>
            </a:extLst>
          </p:cNvPr>
          <p:cNvSpPr txBox="1"/>
          <p:nvPr/>
        </p:nvSpPr>
        <p:spPr>
          <a:xfrm>
            <a:off x="9255048" y="2919813"/>
            <a:ext cx="164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0,0,-2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D111A-3840-390A-6274-795575564DEC}"/>
              </a:ext>
            </a:extLst>
          </p:cNvPr>
          <p:cNvSpPr txBox="1"/>
          <p:nvPr/>
        </p:nvSpPr>
        <p:spPr>
          <a:xfrm>
            <a:off x="434378" y="20997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&lt;a-assets&gt;</a:t>
            </a:r>
          </a:p>
          <a:p>
            <a:r>
              <a:rPr lang="en-US" dirty="0"/>
              <a:t>   &lt;</a:t>
            </a:r>
            <a:r>
              <a:rPr lang="en-US" dirty="0" err="1"/>
              <a:t>img</a:t>
            </a:r>
            <a:r>
              <a:rPr lang="en-US" dirty="0"/>
              <a:t> id="mars" </a:t>
            </a:r>
            <a:r>
              <a:rPr lang="en-US" dirty="0" err="1"/>
              <a:t>src</a:t>
            </a:r>
            <a:r>
              <a:rPr lang="en-US" dirty="0"/>
              <a:t>="./IMAGES/mars-</a:t>
            </a:r>
            <a:r>
              <a:rPr lang="en-US" dirty="0" err="1"/>
              <a:t>surface.avif</a:t>
            </a:r>
            <a:r>
              <a:rPr lang="en-US" dirty="0"/>
              <a:t>“&gt;</a:t>
            </a:r>
          </a:p>
          <a:p>
            <a:r>
              <a:rPr lang="en-US" dirty="0"/>
              <a:t>&lt;/a-assets&gt;</a:t>
            </a:r>
          </a:p>
          <a:p>
            <a:r>
              <a:rPr lang="en-US" dirty="0"/>
              <a:t>&lt;</a:t>
            </a:r>
            <a:r>
              <a:rPr lang="en-US" b="1" dirty="0"/>
              <a:t>a-entity</a:t>
            </a:r>
            <a:r>
              <a:rPr lang="en-US" dirty="0"/>
              <a:t> position="</a:t>
            </a:r>
            <a:r>
              <a:rPr lang="en-US" b="1" dirty="0">
                <a:solidFill>
                  <a:srgbClr val="7030A0"/>
                </a:solidFill>
              </a:rPr>
              <a:t>0 0 -5</a:t>
            </a:r>
            <a:r>
              <a:rPr lang="en-US" dirty="0"/>
              <a:t>" </a:t>
            </a:r>
          </a:p>
          <a:p>
            <a:r>
              <a:rPr lang="en-US" dirty="0"/>
              <a:t>	animation="property: rotation; </a:t>
            </a:r>
          </a:p>
          <a:p>
            <a:r>
              <a:rPr lang="en-US" dirty="0"/>
              <a:t>	to: 0 360 0; </a:t>
            </a:r>
          </a:p>
          <a:p>
            <a:r>
              <a:rPr lang="en-US" dirty="0"/>
              <a:t>	loop: true; dur:10000 "&gt;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&lt;a-sphere  id="</a:t>
            </a:r>
            <a:r>
              <a:rPr lang="en-US" dirty="0" err="1">
                <a:solidFill>
                  <a:schemeClr val="accent1"/>
                </a:solidFill>
              </a:rPr>
              <a:t>MySphere</a:t>
            </a:r>
            <a:r>
              <a:rPr lang="en-US" dirty="0">
                <a:solidFill>
                  <a:schemeClr val="accent1"/>
                </a:solidFill>
              </a:rPr>
              <a:t>" position="</a:t>
            </a:r>
            <a:r>
              <a:rPr lang="en-US" dirty="0">
                <a:solidFill>
                  <a:srgbClr val="FF0000"/>
                </a:solidFill>
              </a:rPr>
              <a:t>0 0 -2</a:t>
            </a:r>
            <a:r>
              <a:rPr lang="en-US" dirty="0">
                <a:solidFill>
                  <a:schemeClr val="accent1"/>
                </a:solidFill>
              </a:rPr>
              <a:t>" 			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="#mars" rotation="0 0 0" &gt;</a:t>
            </a:r>
          </a:p>
          <a:p>
            <a:r>
              <a:rPr lang="en-US" dirty="0">
                <a:solidFill>
                  <a:schemeClr val="accent1"/>
                </a:solidFill>
              </a:rPr>
              <a:t>	&lt;/a-sphere&gt;</a:t>
            </a:r>
          </a:p>
          <a:p>
            <a:r>
              <a:rPr lang="en-US" dirty="0"/>
              <a:t>&lt;/</a:t>
            </a:r>
            <a:r>
              <a:rPr lang="en-US" b="1" dirty="0"/>
              <a:t>a-entity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752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781-8429-1E12-D9BF-3F8F2FA6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BF85-284D-ECF5-B52C-B59112C4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10" y="3324415"/>
            <a:ext cx="8329565" cy="1106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72B7D2-E2CC-4E59-9545-1D23114864EC}"/>
              </a:ext>
            </a:extLst>
          </p:cNvPr>
          <p:cNvSpPr txBox="1"/>
          <p:nvPr/>
        </p:nvSpPr>
        <p:spPr>
          <a:xfrm>
            <a:off x="6946005" y="31397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42BD9-C441-386E-6703-1AE52840C293}"/>
              </a:ext>
            </a:extLst>
          </p:cNvPr>
          <p:cNvSpPr txBox="1"/>
          <p:nvPr/>
        </p:nvSpPr>
        <p:spPr>
          <a:xfrm>
            <a:off x="7347397" y="3429000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269286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7752-E8BF-C7EB-C6AF-225EEC3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B57F-8D99-5527-F23B-F92D6F85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&lt;</a:t>
            </a:r>
            <a:r>
              <a:rPr lang="en-US" sz="1600" dirty="0"/>
              <a:t>a-sphere </a:t>
            </a:r>
            <a:r>
              <a:rPr lang="en-US" sz="1600" dirty="0" err="1"/>
              <a:t>src</a:t>
            </a:r>
            <a:r>
              <a:rPr lang="en-US" sz="1600" dirty="0"/>
              <a:t>="#mars" radius="0.5" position="0  0.5  0" segments-height="53"</a:t>
            </a:r>
          </a:p>
          <a:p>
            <a:pPr marL="0" indent="0">
              <a:buNone/>
            </a:pPr>
            <a:r>
              <a:rPr lang="en-US" sz="1600" dirty="0"/>
              <a:t>    animation='property: position; dur: 5000; from: </a:t>
            </a:r>
            <a:r>
              <a:rPr lang="en-US" sz="1600" dirty="0">
                <a:solidFill>
                  <a:srgbClr val="FF0000"/>
                </a:solidFill>
              </a:rPr>
              <a:t>-2  0.5  0</a:t>
            </a:r>
            <a:r>
              <a:rPr lang="en-US" sz="1600" dirty="0"/>
              <a:t>; to: </a:t>
            </a:r>
            <a:r>
              <a:rPr lang="en-US" sz="1600" dirty="0">
                <a:solidFill>
                  <a:srgbClr val="FF0000"/>
                </a:solidFill>
              </a:rPr>
              <a:t>2  0.5  0</a:t>
            </a:r>
            <a:r>
              <a:rPr lang="en-US" sz="1600" dirty="0"/>
              <a:t>;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animation__2='property: rotation; dur: 1000; from: </a:t>
            </a:r>
            <a:r>
              <a:rPr lang="en-US" sz="1600" b="1" dirty="0"/>
              <a:t>0 0 0</a:t>
            </a:r>
            <a:r>
              <a:rPr lang="en-US" sz="1600" dirty="0"/>
              <a:t>;    to: </a:t>
            </a:r>
            <a:r>
              <a:rPr lang="en-US" sz="1600" b="1" dirty="0"/>
              <a:t>0 360 0</a:t>
            </a:r>
            <a:r>
              <a:rPr lang="en-US" sz="1600" dirty="0"/>
              <a:t>;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normal</a:t>
            </a:r>
            <a:r>
              <a:rPr lang="en-US" sz="1600" dirty="0"/>
              <a:t>;   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animation__3='property:  scale; dur: 1000; from: </a:t>
            </a:r>
            <a:r>
              <a:rPr lang="en-US" sz="1600" b="1" dirty="0"/>
              <a:t>1 1 1</a:t>
            </a:r>
            <a:r>
              <a:rPr lang="en-US" sz="1600" dirty="0"/>
              <a:t>;    to: </a:t>
            </a:r>
            <a:r>
              <a:rPr lang="en-US" sz="1600" b="1" dirty="0"/>
              <a:t>2 2 2</a:t>
            </a:r>
            <a:r>
              <a:rPr lang="en-US" sz="1600" dirty="0"/>
              <a:t>; 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true;'&gt;</a:t>
            </a:r>
          </a:p>
          <a:p>
            <a:pPr marL="0" indent="0">
              <a:buNone/>
            </a:pPr>
            <a:r>
              <a:rPr lang="en-US" sz="1600" dirty="0"/>
              <a:t>&lt;/a-sphere&gt;</a:t>
            </a:r>
          </a:p>
        </p:txBody>
      </p:sp>
    </p:spTree>
    <p:extLst>
      <p:ext uri="{BB962C8B-B14F-4D97-AF65-F5344CB8AC3E}">
        <p14:creationId xmlns:p14="http://schemas.microsoft.com/office/powerpoint/2010/main" val="409231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Spinning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Rotation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Linear movement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A-box - </a:t>
            </a:r>
            <a:r>
              <a:rPr lang="en-US" sz="2800" b="1" dirty="0">
                <a:solidFill>
                  <a:srgbClr val="0070C0"/>
                </a:solidFill>
              </a:rPr>
              <a:t>https://aframe.io/docs/1.5.0/components/animation.html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position=“</a:t>
            </a:r>
            <a:r>
              <a:rPr lang="en-US" dirty="0">
                <a:solidFill>
                  <a:srgbClr val="FF0000"/>
                </a:solidFill>
              </a:rPr>
              <a:t>0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”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A-frame Inspector: </a:t>
            </a:r>
            <a:r>
              <a:rPr lang="en-US" dirty="0">
                <a:solidFill>
                  <a:schemeClr val="accent1"/>
                </a:solidFill>
              </a:rPr>
              <a:t>&lt;CTRL&gt;-&lt;ALT&gt;-I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2B021-2F1A-B5C9-D28F-42D5B901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960" y="2947235"/>
            <a:ext cx="2839779" cy="2269229"/>
          </a:xfrm>
          <a:prstGeom prst="rect">
            <a:avLst/>
          </a:prstGeom>
        </p:spPr>
      </p:pic>
      <p:pic>
        <p:nvPicPr>
          <p:cNvPr id="17" name="Graphic 16" descr="Cube outline">
            <a:extLst>
              <a:ext uri="{FF2B5EF4-FFF2-40B4-BE49-F238E27FC236}">
                <a16:creationId xmlns:a16="http://schemas.microsoft.com/office/drawing/2014/main" id="{1CB6B35F-B60A-1551-960C-E7D2119EA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1294" y="2610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a-Platonic-solids-Rotate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 -4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-2.5 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1"/>
                </a:solidFill>
              </a:rPr>
              <a:t>rotation=“45 45 45"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26DD84-B1FF-74B6-2D4E-6E8057785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65120">
            <a:off x="6079142" y="195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80B-2133-AB36-E153-49B07D07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solids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A31-410D-04ED-109A-5AC7D8EF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&lt;a-box position="-4.0 1 -2.5" color="green"&gt;&lt;/a-box&gt; &lt;!-- </a:t>
            </a:r>
            <a:r>
              <a:rPr lang="en-US" sz="2400" dirty="0">
                <a:solidFill>
                  <a:srgbClr val="0070C0"/>
                </a:solidFill>
              </a:rPr>
              <a:t>cube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--&gt;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position="-2.0 1 -2.5"  geometry="primitive: </a:t>
            </a:r>
            <a:r>
              <a:rPr lang="en-US" sz="2400" dirty="0">
                <a:solidFill>
                  <a:srgbClr val="0070C0"/>
                </a:solidFill>
              </a:rPr>
              <a:t>tetrahedron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position="0 1 -2.5" geometry="primitive: </a:t>
            </a:r>
            <a:r>
              <a:rPr lang="en-US" sz="2400" dirty="0">
                <a:solidFill>
                  <a:srgbClr val="0070C0"/>
                </a:solidFill>
              </a:rPr>
              <a:t>dodecahedron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position="2.0 1 -2.5" geometry="primitive: </a:t>
            </a:r>
            <a:r>
              <a:rPr lang="en-US" sz="2400" dirty="0">
                <a:solidFill>
                  <a:srgbClr val="0070C0"/>
                </a:solidFill>
              </a:rPr>
              <a:t>octahedron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position="4.0 1 -2.5" geometry="primitive: </a:t>
            </a:r>
            <a:r>
              <a:rPr lang="en-US" sz="2400" dirty="0">
                <a:solidFill>
                  <a:srgbClr val="0070C0"/>
                </a:solidFill>
              </a:rPr>
              <a:t>icosahedron</a:t>
            </a:r>
            <a:r>
              <a:rPr lang="en-US" sz="24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</p:txBody>
      </p:sp>
    </p:spTree>
    <p:extLst>
      <p:ext uri="{BB962C8B-B14F-4D97-AF65-F5344CB8AC3E}">
        <p14:creationId xmlns:p14="http://schemas.microsoft.com/office/powerpoint/2010/main" val="405006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449-7214-6E8B-9A8B-A55959B6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880B-1AAE-B245-7A49-96063FC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087377"/>
            <a:ext cx="6982998" cy="285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12E9B-EB4C-450D-241C-CC9BAEB69820}"/>
              </a:ext>
            </a:extLst>
          </p:cNvPr>
          <p:cNvSpPr txBox="1"/>
          <p:nvPr/>
        </p:nvSpPr>
        <p:spPr>
          <a:xfrm>
            <a:off x="5372100" y="1360714"/>
            <a:ext cx="284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A-frame Inspector: Top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true;”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414920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 – </a:t>
            </a:r>
            <a:r>
              <a:rPr lang="en-US" dirty="0">
                <a:solidFill>
                  <a:srgbClr val="FF0000"/>
                </a:solidFill>
              </a:rPr>
              <a:t>rotation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'property: rotation;   </a:t>
            </a:r>
            <a:r>
              <a:rPr lang="en-US" dirty="0">
                <a:solidFill>
                  <a:srgbClr val="FF0000"/>
                </a:solidFill>
              </a:rPr>
              <a:t>position = translations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   </a:t>
            </a:r>
            <a:r>
              <a:rPr lang="en-US" dirty="0">
                <a:solidFill>
                  <a:srgbClr val="FF0000"/>
                </a:solidFill>
              </a:rPr>
              <a:t>entire transform in 10,000 milliseconds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true;'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389001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2236</TotalTime>
  <Words>728</Words>
  <Application>Microsoft Office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Meiryo</vt:lpstr>
      <vt:lpstr>Aptos</vt:lpstr>
      <vt:lpstr>Arial</vt:lpstr>
      <vt:lpstr>Calibri</vt:lpstr>
      <vt:lpstr>Calibri Light</vt:lpstr>
      <vt:lpstr>Cambria Math</vt:lpstr>
      <vt:lpstr>Wingdings</vt:lpstr>
      <vt:lpstr>office theme</vt:lpstr>
      <vt:lpstr>AR/VR Workshop Moving geometric objects</vt:lpstr>
      <vt:lpstr>Outline</vt:lpstr>
      <vt:lpstr>A-box - https://aframe.io/docs/1.5.0/components/animation.html</vt:lpstr>
      <vt:lpstr>A-box</vt:lpstr>
      <vt:lpstr>A-box – a-Platonic-solids-Rotate</vt:lpstr>
      <vt:lpstr>Platonic solids </vt:lpstr>
      <vt:lpstr>Other views</vt:lpstr>
      <vt:lpstr>Basic animation</vt:lpstr>
      <vt:lpstr>Basic animation – rotation in place</vt:lpstr>
      <vt:lpstr>How to create orbits?</vt:lpstr>
      <vt:lpstr>Orbits</vt:lpstr>
      <vt:lpstr>Several animations at the same time</vt:lpstr>
      <vt:lpstr>Multi animations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247</cp:revision>
  <cp:lastPrinted>2024-05-23T21:19:58Z</cp:lastPrinted>
  <dcterms:created xsi:type="dcterms:W3CDTF">2023-10-08T23:58:23Z</dcterms:created>
  <dcterms:modified xsi:type="dcterms:W3CDTF">2024-10-18T19:54:55Z</dcterms:modified>
</cp:coreProperties>
</file>