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5" r:id="rId2"/>
    <p:sldId id="259" r:id="rId3"/>
    <p:sldId id="260" r:id="rId4"/>
    <p:sldId id="261" r:id="rId5"/>
    <p:sldId id="29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73957" autoAdjust="0"/>
  </p:normalViewPr>
  <p:slideViewPr>
    <p:cSldViewPr snapToGrid="0">
      <p:cViewPr varScale="1">
        <p:scale>
          <a:sx n="71" d="100"/>
          <a:sy n="71" d="100"/>
        </p:scale>
        <p:origin x="1610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3E416D2-D994-4F7A-8F62-B28B11BE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8" name="Picture 37" descr="A colorful squares and lines&#10;&#10;Description automatically generated">
            <a:extLst>
              <a:ext uri="{FF2B5EF4-FFF2-40B4-BE49-F238E27FC236}">
                <a16:creationId xmlns:a16="http://schemas.microsoft.com/office/drawing/2014/main" id="{F19E26CD-2E53-0914-FE6B-3EE538E80F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75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FB27C166-470E-467E-9E9E-E235EEF3C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24691" y="0"/>
            <a:ext cx="7365784" cy="6858000"/>
          </a:xfrm>
          <a:custGeom>
            <a:avLst/>
            <a:gdLst>
              <a:gd name="connsiteX0" fmla="*/ 5742761 w 7365784"/>
              <a:gd name="connsiteY0" fmla="*/ 0 h 6858000"/>
              <a:gd name="connsiteX1" fmla="*/ 3076369 w 7365784"/>
              <a:gd name="connsiteY1" fmla="*/ 0 h 6858000"/>
              <a:gd name="connsiteX2" fmla="*/ 1949196 w 7365784"/>
              <a:gd name="connsiteY2" fmla="*/ 0 h 6858000"/>
              <a:gd name="connsiteX3" fmla="*/ 1583228 w 7365784"/>
              <a:gd name="connsiteY3" fmla="*/ 0 h 6858000"/>
              <a:gd name="connsiteX4" fmla="*/ 1457787 w 7365784"/>
              <a:gd name="connsiteY4" fmla="*/ 0 h 6858000"/>
              <a:gd name="connsiteX5" fmla="*/ 1445578 w 7365784"/>
              <a:gd name="connsiteY5" fmla="*/ 0 h 6858000"/>
              <a:gd name="connsiteX6" fmla="*/ 571708 w 7365784"/>
              <a:gd name="connsiteY6" fmla="*/ 0 h 6858000"/>
              <a:gd name="connsiteX7" fmla="*/ 237757 w 7365784"/>
              <a:gd name="connsiteY7" fmla="*/ 0 h 6858000"/>
              <a:gd name="connsiteX8" fmla="*/ 205161 w 7365784"/>
              <a:gd name="connsiteY8" fmla="*/ 0 h 6858000"/>
              <a:gd name="connsiteX9" fmla="*/ 0 w 7365784"/>
              <a:gd name="connsiteY9" fmla="*/ 0 h 6858000"/>
              <a:gd name="connsiteX10" fmla="*/ 0 w 7365784"/>
              <a:gd name="connsiteY10" fmla="*/ 6858000 h 6858000"/>
              <a:gd name="connsiteX11" fmla="*/ 205161 w 7365784"/>
              <a:gd name="connsiteY11" fmla="*/ 6858000 h 6858000"/>
              <a:gd name="connsiteX12" fmla="*/ 237757 w 7365784"/>
              <a:gd name="connsiteY12" fmla="*/ 6858000 h 6858000"/>
              <a:gd name="connsiteX13" fmla="*/ 571708 w 7365784"/>
              <a:gd name="connsiteY13" fmla="*/ 6858000 h 6858000"/>
              <a:gd name="connsiteX14" fmla="*/ 1274834 w 7365784"/>
              <a:gd name="connsiteY14" fmla="*/ 6858000 h 6858000"/>
              <a:gd name="connsiteX15" fmla="*/ 1445578 w 7365784"/>
              <a:gd name="connsiteY15" fmla="*/ 6858000 h 6858000"/>
              <a:gd name="connsiteX16" fmla="*/ 1457787 w 7365784"/>
              <a:gd name="connsiteY16" fmla="*/ 6858000 h 6858000"/>
              <a:gd name="connsiteX17" fmla="*/ 1949196 w 7365784"/>
              <a:gd name="connsiteY17" fmla="*/ 6858000 h 6858000"/>
              <a:gd name="connsiteX18" fmla="*/ 3076369 w 7365784"/>
              <a:gd name="connsiteY18" fmla="*/ 6858000 h 6858000"/>
              <a:gd name="connsiteX19" fmla="*/ 4863030 w 7365784"/>
              <a:gd name="connsiteY19" fmla="*/ 6858000 h 6858000"/>
              <a:gd name="connsiteX20" fmla="*/ 4974786 w 7365784"/>
              <a:gd name="connsiteY20" fmla="*/ 6780599 h 6858000"/>
              <a:gd name="connsiteX21" fmla="*/ 5491434 w 7365784"/>
              <a:gd name="connsiteY21" fmla="*/ 6374814 h 6858000"/>
              <a:gd name="connsiteX22" fmla="*/ 7365784 w 7365784"/>
              <a:gd name="connsiteY22" fmla="*/ 3621656 h 6858000"/>
              <a:gd name="connsiteX23" fmla="*/ 5764885 w 7365784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365784" h="6858000">
                <a:moveTo>
                  <a:pt x="5742761" y="0"/>
                </a:moveTo>
                <a:lnTo>
                  <a:pt x="3076369" y="0"/>
                </a:lnTo>
                <a:lnTo>
                  <a:pt x="1949196" y="0"/>
                </a:lnTo>
                <a:lnTo>
                  <a:pt x="1583228" y="0"/>
                </a:lnTo>
                <a:lnTo>
                  <a:pt x="1457787" y="0"/>
                </a:lnTo>
                <a:lnTo>
                  <a:pt x="1445578" y="0"/>
                </a:lnTo>
                <a:lnTo>
                  <a:pt x="571708" y="0"/>
                </a:lnTo>
                <a:lnTo>
                  <a:pt x="237757" y="0"/>
                </a:lnTo>
                <a:lnTo>
                  <a:pt x="205161" y="0"/>
                </a:lnTo>
                <a:lnTo>
                  <a:pt x="0" y="0"/>
                </a:lnTo>
                <a:lnTo>
                  <a:pt x="0" y="6858000"/>
                </a:lnTo>
                <a:lnTo>
                  <a:pt x="205161" y="6858000"/>
                </a:lnTo>
                <a:lnTo>
                  <a:pt x="237757" y="6858000"/>
                </a:lnTo>
                <a:lnTo>
                  <a:pt x="571708" y="6858000"/>
                </a:lnTo>
                <a:lnTo>
                  <a:pt x="1274834" y="6858000"/>
                </a:lnTo>
                <a:lnTo>
                  <a:pt x="1445578" y="6858000"/>
                </a:lnTo>
                <a:lnTo>
                  <a:pt x="1457787" y="6858000"/>
                </a:lnTo>
                <a:lnTo>
                  <a:pt x="1949196" y="6858000"/>
                </a:lnTo>
                <a:lnTo>
                  <a:pt x="3076369" y="6858000"/>
                </a:lnTo>
                <a:lnTo>
                  <a:pt x="4863030" y="6858000"/>
                </a:lnTo>
                <a:lnTo>
                  <a:pt x="4974786" y="6780599"/>
                </a:lnTo>
                <a:cubicBezTo>
                  <a:pt x="5148604" y="6653108"/>
                  <a:pt x="5319231" y="6515397"/>
                  <a:pt x="5491434" y="6374814"/>
                </a:cubicBezTo>
                <a:cubicBezTo>
                  <a:pt x="6437059" y="5602839"/>
                  <a:pt x="7365784" y="4969131"/>
                  <a:pt x="7365784" y="3621656"/>
                </a:cubicBezTo>
                <a:cubicBezTo>
                  <a:pt x="7365784" y="2093192"/>
                  <a:pt x="6792048" y="754641"/>
                  <a:pt x="576488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73636C8-1392-483A-8A7A-CA259E806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3671" y="0"/>
            <a:ext cx="7208329" cy="6858000"/>
          </a:xfrm>
          <a:custGeom>
            <a:avLst/>
            <a:gdLst>
              <a:gd name="connsiteX0" fmla="*/ 5585306 w 7208329"/>
              <a:gd name="connsiteY0" fmla="*/ 0 h 6858000"/>
              <a:gd name="connsiteX1" fmla="*/ 2918914 w 7208329"/>
              <a:gd name="connsiteY1" fmla="*/ 0 h 6858000"/>
              <a:gd name="connsiteX2" fmla="*/ 1592911 w 7208329"/>
              <a:gd name="connsiteY2" fmla="*/ 0 h 6858000"/>
              <a:gd name="connsiteX3" fmla="*/ 1425773 w 7208329"/>
              <a:gd name="connsiteY3" fmla="*/ 0 h 6858000"/>
              <a:gd name="connsiteX4" fmla="*/ 1300332 w 7208329"/>
              <a:gd name="connsiteY4" fmla="*/ 0 h 6858000"/>
              <a:gd name="connsiteX5" fmla="*/ 1288123 w 7208329"/>
              <a:gd name="connsiteY5" fmla="*/ 0 h 6858000"/>
              <a:gd name="connsiteX6" fmla="*/ 414253 w 7208329"/>
              <a:gd name="connsiteY6" fmla="*/ 0 h 6858000"/>
              <a:gd name="connsiteX7" fmla="*/ 80302 w 7208329"/>
              <a:gd name="connsiteY7" fmla="*/ 0 h 6858000"/>
              <a:gd name="connsiteX8" fmla="*/ 47706 w 7208329"/>
              <a:gd name="connsiteY8" fmla="*/ 0 h 6858000"/>
              <a:gd name="connsiteX9" fmla="*/ 0 w 7208329"/>
              <a:gd name="connsiteY9" fmla="*/ 0 h 6858000"/>
              <a:gd name="connsiteX10" fmla="*/ 0 w 7208329"/>
              <a:gd name="connsiteY10" fmla="*/ 6858000 h 6858000"/>
              <a:gd name="connsiteX11" fmla="*/ 47706 w 7208329"/>
              <a:gd name="connsiteY11" fmla="*/ 6858000 h 6858000"/>
              <a:gd name="connsiteX12" fmla="*/ 80302 w 7208329"/>
              <a:gd name="connsiteY12" fmla="*/ 6858000 h 6858000"/>
              <a:gd name="connsiteX13" fmla="*/ 414253 w 7208329"/>
              <a:gd name="connsiteY13" fmla="*/ 6858000 h 6858000"/>
              <a:gd name="connsiteX14" fmla="*/ 1117379 w 7208329"/>
              <a:gd name="connsiteY14" fmla="*/ 6858000 h 6858000"/>
              <a:gd name="connsiteX15" fmla="*/ 1288123 w 7208329"/>
              <a:gd name="connsiteY15" fmla="*/ 6858000 h 6858000"/>
              <a:gd name="connsiteX16" fmla="*/ 1300332 w 7208329"/>
              <a:gd name="connsiteY16" fmla="*/ 6858000 h 6858000"/>
              <a:gd name="connsiteX17" fmla="*/ 1592911 w 7208329"/>
              <a:gd name="connsiteY17" fmla="*/ 6858000 h 6858000"/>
              <a:gd name="connsiteX18" fmla="*/ 2918914 w 7208329"/>
              <a:gd name="connsiteY18" fmla="*/ 6858000 h 6858000"/>
              <a:gd name="connsiteX19" fmla="*/ 4705575 w 7208329"/>
              <a:gd name="connsiteY19" fmla="*/ 6858000 h 6858000"/>
              <a:gd name="connsiteX20" fmla="*/ 4817331 w 7208329"/>
              <a:gd name="connsiteY20" fmla="*/ 6780599 h 6858000"/>
              <a:gd name="connsiteX21" fmla="*/ 5333979 w 7208329"/>
              <a:gd name="connsiteY21" fmla="*/ 6374814 h 6858000"/>
              <a:gd name="connsiteX22" fmla="*/ 7208329 w 7208329"/>
              <a:gd name="connsiteY22" fmla="*/ 3621656 h 6858000"/>
              <a:gd name="connsiteX23" fmla="*/ 5607430 w 7208329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08329" h="6858000">
                <a:moveTo>
                  <a:pt x="5585306" y="0"/>
                </a:moveTo>
                <a:lnTo>
                  <a:pt x="2918914" y="0"/>
                </a:lnTo>
                <a:lnTo>
                  <a:pt x="1592911" y="0"/>
                </a:lnTo>
                <a:lnTo>
                  <a:pt x="1425773" y="0"/>
                </a:lnTo>
                <a:lnTo>
                  <a:pt x="1300332" y="0"/>
                </a:lnTo>
                <a:lnTo>
                  <a:pt x="1288123" y="0"/>
                </a:lnTo>
                <a:lnTo>
                  <a:pt x="414253" y="0"/>
                </a:lnTo>
                <a:lnTo>
                  <a:pt x="80302" y="0"/>
                </a:lnTo>
                <a:lnTo>
                  <a:pt x="47706" y="0"/>
                </a:lnTo>
                <a:lnTo>
                  <a:pt x="0" y="0"/>
                </a:lnTo>
                <a:lnTo>
                  <a:pt x="0" y="6858000"/>
                </a:lnTo>
                <a:lnTo>
                  <a:pt x="47706" y="6858000"/>
                </a:lnTo>
                <a:lnTo>
                  <a:pt x="80302" y="6858000"/>
                </a:lnTo>
                <a:lnTo>
                  <a:pt x="414253" y="6858000"/>
                </a:lnTo>
                <a:lnTo>
                  <a:pt x="1117379" y="6858000"/>
                </a:lnTo>
                <a:lnTo>
                  <a:pt x="1288123" y="6858000"/>
                </a:lnTo>
                <a:lnTo>
                  <a:pt x="1300332" y="6858000"/>
                </a:lnTo>
                <a:lnTo>
                  <a:pt x="1592911" y="6858000"/>
                </a:lnTo>
                <a:lnTo>
                  <a:pt x="2918914" y="6858000"/>
                </a:lnTo>
                <a:lnTo>
                  <a:pt x="4705575" y="6858000"/>
                </a:lnTo>
                <a:lnTo>
                  <a:pt x="4817331" y="6780599"/>
                </a:lnTo>
                <a:cubicBezTo>
                  <a:pt x="4991149" y="6653108"/>
                  <a:pt x="5161776" y="6515397"/>
                  <a:pt x="5333979" y="6374814"/>
                </a:cubicBezTo>
                <a:cubicBezTo>
                  <a:pt x="6279604" y="5602839"/>
                  <a:pt x="7208329" y="4969131"/>
                  <a:pt x="7208329" y="3621656"/>
                </a:cubicBezTo>
                <a:cubicBezTo>
                  <a:pt x="7208329" y="2093192"/>
                  <a:pt x="6634593" y="754641"/>
                  <a:pt x="5607430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539A79B-DFBA-4781-B0DE-4044B072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139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0897" y="1346268"/>
            <a:ext cx="5568285" cy="280947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ea typeface="Calibri Light"/>
                <a:cs typeface="Calibri Light"/>
              </a:rPr>
              <a:t>AR/VR Workshop</a:t>
            </a:r>
            <a:br>
              <a:rPr lang="en-US" dirty="0">
                <a:ea typeface="Calibri Light"/>
                <a:cs typeface="Calibri Light"/>
              </a:rPr>
            </a:br>
            <a:r>
              <a:rPr lang="en-US" b="1" dirty="0">
                <a:latin typeface="Calibri"/>
                <a:ea typeface="Calibri"/>
                <a:cs typeface="Calibri"/>
              </a:rPr>
              <a:t>Landing on mars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341" y="4251279"/>
            <a:ext cx="5569714" cy="103722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  <a:ea typeface="Calibri"/>
                <a:cs typeface="Calibri"/>
              </a:rPr>
              <a:t>Phillip G. Bradford</a:t>
            </a:r>
          </a:p>
          <a:p>
            <a:pPr algn="l"/>
            <a:r>
              <a:rPr lang="en-US" dirty="0">
                <a:solidFill>
                  <a:srgbClr val="0070C0"/>
                </a:solidFill>
                <a:ea typeface="Calibri"/>
                <a:cs typeface="Calibri"/>
              </a:rPr>
              <a:t>University of Connecticut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95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2E1B-304C-70CA-4FE2-121036B4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ea typeface="Calibri Light"/>
                <a:cs typeface="Calibri Light"/>
              </a:rPr>
              <a:t>Outline</a:t>
            </a:r>
            <a:endParaRPr lang="en-US">
              <a:solidFill>
                <a:srgbClr val="0070C0"/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D594-86CE-1ED4-994C-042A2971E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Geometric objects besides A-frame  standard objects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Windows: Paint3 D</a:t>
            </a: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	Linux, MacOS, Windows: Blender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Using a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glb</a:t>
            </a:r>
            <a:r>
              <a:rPr lang="en-US" dirty="0">
                <a:ea typeface="Calibri" panose="020F0502020204030204"/>
                <a:cs typeface="Calibri" panose="020F0502020204030204"/>
              </a:rPr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1169712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58CCF-A4B3-87E5-2361-C8BFA6E4B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GLB loader – down in WebGL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AC5DE7B-616D-07B8-CD59-2E83C6832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GLB or GLFT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20C3C8-7680-0B76-25CE-EEEE69670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99" y="2984458"/>
            <a:ext cx="11269046" cy="277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447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5751D-B22E-6AC2-4C52-544EC92C7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 ship and green cube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CE7A71-2235-1200-04FE-3E754F489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848" y="2729138"/>
            <a:ext cx="8686422" cy="182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808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C53F79-2BE7-9D02-E76B-9170C74561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75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179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737</TotalTime>
  <Words>52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Meiryo</vt:lpstr>
      <vt:lpstr>Arial</vt:lpstr>
      <vt:lpstr>Calibri</vt:lpstr>
      <vt:lpstr>Calibri Light</vt:lpstr>
      <vt:lpstr>office theme</vt:lpstr>
      <vt:lpstr>AR/VR Workshop Landing on mars</vt:lpstr>
      <vt:lpstr>Outline</vt:lpstr>
      <vt:lpstr>GLB loader – down in WebGL</vt:lpstr>
      <vt:lpstr>Space ship and green cube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Bradford, Phillip</dc:creator>
  <cp:lastModifiedBy>Bradford, Phillip</cp:lastModifiedBy>
  <cp:revision>157</cp:revision>
  <dcterms:created xsi:type="dcterms:W3CDTF">2023-10-08T23:58:23Z</dcterms:created>
  <dcterms:modified xsi:type="dcterms:W3CDTF">2024-10-19T16:39:26Z</dcterms:modified>
</cp:coreProperties>
</file>