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0"/>
  </p:normalViewPr>
  <p:slideViewPr>
    <p:cSldViewPr snapToGrid="0">
      <p:cViewPr varScale="1">
        <p:scale>
          <a:sx n="66" d="100"/>
          <a:sy n="66" d="100"/>
        </p:scale>
        <p:origin x="28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BEC75-E238-3AA6-D16C-0512EA18CE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27A21E-F2F5-A9C8-CCA0-63CF93DD85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7BA3C4-6BB0-FF16-5784-1A40E3554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2379E-F1DD-42A4-88AD-A969515AF14D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9D977-7A99-C05E-24C0-BCD5EABDC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4A821B-6D16-841F-B5AC-11827B7A3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FE08-C9DA-45F2-9D8F-D14F2207D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214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2062D-8128-246A-C545-846D0458C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C000E-B1C1-4C4C-9054-4C87842543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3A2E9-02CC-8806-27D1-FABC743FF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2379E-F1DD-42A4-88AD-A969515AF14D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4BED9F-7D42-3AAC-178F-BEA46AC4A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CC1D9-B272-B533-BBA8-539BAEFBA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FE08-C9DA-45F2-9D8F-D14F2207D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176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1CD378-1D45-CF6D-A804-4E9B8295CD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471EB2-6426-3C3D-37CE-F832C274DC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ED899-4999-498E-4068-1F9CFB83C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2379E-F1DD-42A4-88AD-A969515AF14D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B180A9-A499-7AD7-4F64-B2BF09635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20802-443B-FBA3-A3DC-565911775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FE08-C9DA-45F2-9D8F-D14F2207D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325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3343B-021D-5DED-4770-0396888CF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856CB-7808-EA40-2F0C-D7CB46A05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E15262-2203-93A7-2852-1D127CC8E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2379E-F1DD-42A4-88AD-A969515AF14D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0B34D-20B8-296B-5DBD-5273FEF26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AB22E-B093-9136-E36E-BDCD25E73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FE08-C9DA-45F2-9D8F-D14F2207D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155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B18B0-BDD9-99C9-BE79-46443ED44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C40339-81B9-0372-487A-EEE06CD8C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72156E-6BEF-B3C8-0DA9-A101094A9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2379E-F1DD-42A4-88AD-A969515AF14D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54C19-ED9E-1749-B992-BB4B5FA63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8D0B6-80BC-BA25-6F64-097DC1108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FE08-C9DA-45F2-9D8F-D14F2207D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414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02E56-01BA-C4A3-32D5-DA7DD0EC7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D91EF-2DAD-B953-4EBC-226574A156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58F282-74C1-9D79-F6E2-381ED4888A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F2C958-38BF-4DEB-C357-DEB3A4017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2379E-F1DD-42A4-88AD-A969515AF14D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A2179D-B83B-31E4-C091-1AD72CFD3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A8ABC2-4A55-F013-7010-0687C26C2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FE08-C9DA-45F2-9D8F-D14F2207D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097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61D6D-8ED5-AC6B-A528-B3F6AEB98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B934FD-2521-D8EB-EB6E-5838E706E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788730-44A9-967E-FE4D-E3B3658E5B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AF295D-9970-8B4B-6675-96E0F04A9F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A6B795-9F6E-3E74-6566-B7A19F0908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02A025-140F-57DC-3008-E7A3DD7A6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2379E-F1DD-42A4-88AD-A969515AF14D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63DD1B-9B8B-5D08-9F84-9FEA2E5D6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88F55D-524C-163A-9C43-07A68A86D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FE08-C9DA-45F2-9D8F-D14F2207D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984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42E04-EF2F-8314-8759-9B1EABDC2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A92DFA-3227-506C-6313-4D674606C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2379E-F1DD-42A4-88AD-A969515AF14D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3F81A3-1357-8C96-A94D-8689C0C28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7D710C-D1A2-4AAF-1780-DFF3DD42E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FE08-C9DA-45F2-9D8F-D14F2207D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831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DCA106-D67F-75BE-790F-914292F48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2379E-F1DD-42A4-88AD-A969515AF14D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CE5AAF-41E7-60DF-C7F3-FA891A418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9D1448-4FD2-FDFF-97C6-4A96A81DD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FE08-C9DA-45F2-9D8F-D14F2207D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31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0C792-70BB-15E7-90E9-3BB6105C7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ADC7E-F4E3-2AE5-342A-775C5DD2F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4A87D5-3EE1-8E61-9B6A-37E2CF1FE1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CBAAB4-57CB-0A7A-C4A5-E601F8F65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2379E-F1DD-42A4-88AD-A969515AF14D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45171A-B16A-6293-78F8-BBB5B6A74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C12E20-0509-7105-7BF5-232CA91EB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FE08-C9DA-45F2-9D8F-D14F2207D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841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98CA8-C24D-6AD3-034C-D566BA3C0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3EA669-6A67-571C-6017-9ECF663784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B8B8AD-28E3-F4FF-F228-F4ED6E1EC3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55E71A-A5AC-84A6-455F-DE393394D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2379E-F1DD-42A4-88AD-A969515AF14D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AA43A3-C60E-5BF2-4F51-C73EC76E9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26D8F4-DA6D-583B-6AA5-AC379EDD7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FE08-C9DA-45F2-9D8F-D14F2207D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576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4A8CB3-F5BF-E545-E189-C0F492F17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694EB0-8FAD-B109-6D1B-C992BD4893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F9B1F8-FB78-B724-FC5A-5AB4EBEBFB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B62379E-F1DD-42A4-88AD-A969515AF14D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BD022-D27A-7AD2-314E-86D87C44A6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62EE6-6994-701F-0762-F82695FB06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A2FE08-C9DA-45F2-9D8F-D14F2207D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161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onder-phil/ChainsThatBindUs" TargetMode="External"/><Relationship Id="rId2" Type="http://schemas.openxmlformats.org/officeDocument/2006/relationships/hyperlink" Target="https://www.amazon.com/gp/aw/d/1917007884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E79E7-C6D9-7486-1FB9-EAD4D4C167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Chains that bind us</a:t>
            </a:r>
            <a:br>
              <a:rPr lang="en-US" dirty="0"/>
            </a:br>
            <a:r>
              <a:rPr lang="en-US" sz="4000" dirty="0">
                <a:solidFill>
                  <a:srgbClr val="FF0000"/>
                </a:solidFill>
              </a:rPr>
              <a:t>Based </a:t>
            </a:r>
            <a:r>
              <a:rPr lang="en-US" sz="4000">
                <a:solidFill>
                  <a:srgbClr val="FF0000"/>
                </a:solidFill>
              </a:rPr>
              <a:t>on conference workshops</a:t>
            </a:r>
            <a:br>
              <a:rPr lang="en-US" sz="4000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5CFF5D-DD47-22F0-74D6-ECB280FC3A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Phillip G. Bradford</a:t>
            </a:r>
          </a:p>
        </p:txBody>
      </p:sp>
    </p:spTree>
    <p:extLst>
      <p:ext uri="{BB962C8B-B14F-4D97-AF65-F5344CB8AC3E}">
        <p14:creationId xmlns:p14="http://schemas.microsoft.com/office/powerpoint/2010/main" val="3702024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11026-53D7-0D4D-668C-0C0A456BC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Available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240C7A-DC67-65EE-E295-6B35E3017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1354" y="365125"/>
            <a:ext cx="8352244" cy="598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489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194D2-971C-F99F-9BC9-D223F2DD8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C9404-AF6D-E149-4B8B-1EE0BCB92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https://www.amazon.com/gp/aw/d/1917007884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https://github.com/wonder-phil/ChainsThatBindUs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320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40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Chains that bind us Based on conference workshops </vt:lpstr>
      <vt:lpstr>Available </vt:lpstr>
      <vt:lpstr>Websites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Bradford, Phillip</dc:creator>
  <cp:lastModifiedBy>Bradford, Phillip</cp:lastModifiedBy>
  <cp:revision>7</cp:revision>
  <dcterms:created xsi:type="dcterms:W3CDTF">2024-10-26T04:13:07Z</dcterms:created>
  <dcterms:modified xsi:type="dcterms:W3CDTF">2025-05-19T16:59:34Z</dcterms:modified>
</cp:coreProperties>
</file>