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66" d="100"/>
          <a:sy n="66" d="100"/>
        </p:scale>
        <p:origin x="28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D2E-6335-CCF2-3C21-B0F10E71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BE23-3125-33A6-C203-DE75FEAE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090-F82B-47A5-D9FC-0364A3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822-F501-886D-D0B1-331B8B7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5E0-22D9-7046-4541-D46DFC4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A2A-D2DE-1750-F75F-A43DDE5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71C75-B18C-AEC8-25ED-8DBF41B5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89F-A155-95CD-EF76-3888CC6B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DB0-8E5C-9532-9319-1C5E590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774-A7F5-C5C2-00B1-174F0E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73E8-E1CA-95E8-9620-1DC9BE16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29E1-68F4-871B-49B2-F76BACE8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CACC-5668-13D7-B623-96540DE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A92D-E80A-CE82-7900-4B5711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4EA4-7F48-81C2-C49A-D56A93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18-3568-1C35-ABC3-EC28816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F7B-91A1-1FDF-39E6-65CF6C2A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E69-5440-3D61-F173-C61E6E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4ED5-7BB2-0FED-B158-EBC46528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49F3-2434-AD7C-C261-D8ACD77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FB1-D84A-9185-4709-2B31A7C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7185-B1BB-34B8-0ECA-1D1FFBED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EDC3-F3E2-C26F-4DE9-963DC1A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C635-A1E0-6817-4E51-CD56E33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D76-AF3B-02D5-B350-738CA95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0C-AD83-ED8A-4405-5132B27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7219-78F2-5564-5805-EA90A3FC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C670-F052-A026-69C5-DE69207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5AC-99E2-37F0-7783-76EE919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DEC-14E9-987F-B4DB-9BBA0E1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A0CC-E89A-20BF-A7D7-B8B418D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F0-76D2-AF86-F13D-2B68E7D8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8FF-FAAB-6C32-00DE-B8C2113C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CD93-229E-FD1E-23C8-DE65CDF4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2D95-861F-3772-6012-2A5B51A8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4F34-952E-B916-8D3E-12742A26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F6FE-E601-DBC7-B023-FA44E8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59D8-249A-8398-ABD6-D53E52D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4F484-2917-D38F-F1F9-7572966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DB6-A7F1-69D7-7180-31D86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2ABB-FCF6-988C-C305-33C1686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8356-EC0F-DF81-17D3-4181E57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BAF-E7B4-34EC-B36A-24A9A70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588A-AF0C-B219-2FAC-F24E68C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EB41-EE38-0F49-EC74-2258F588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248-A51A-DB15-554E-FA2D84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B68-037D-9CA6-C889-5331F77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A29C-EC97-A3AE-07D0-B0782D9B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4C1-70EF-5495-29CE-A5EC2D0B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1346-D581-8FA0-5420-608F02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4428-924D-08FB-9A5F-AFCF9E2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C6D8-D9AE-1C9C-A8D3-0A43097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ECF1-A703-894D-664E-5E7EF46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B354-6741-3DEE-54A4-B3EBEE9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0916-3C3F-0410-E053-3C09CD73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25B3-6D08-1011-7B62-717394EF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1532-9E69-18A8-A7FF-1FC97B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E3-61C9-696B-25AD-62CE2B7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B563-FD1F-8EE0-03AE-99F86AE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498F-8772-E7B0-FA1C-64654474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1BDE-F16F-7C81-A368-594B474F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E409-306F-456A-AEE9-92A13D143AD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8F3-9033-ECB1-C34F-C10315A0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543-D314-0D0C-D73B-2DC1C0EB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" TargetMode="External"/><Relationship Id="rId2" Type="http://schemas.openxmlformats.org/officeDocument/2006/relationships/hyperlink" Target="https://github.com/wonder-phil/AI-IoT-202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B61-CBE7-AED4-4442-FB2A65C4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7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4ED-B1AC-1264-685C-39871BEB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A84-2EAA-2A7A-AD58-AC0F47D0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https://github.com/wonder-phil/AI-IoT-2025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Computer&gt; 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hlinkClick r:id="rId2"/>
              </a:rPr>
              <a:t>https://github.com/wonder-phil/AI-IoT-2025</a:t>
            </a: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3"/>
              </a:rPr>
              <a:t>https://glitch.com/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2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01-B275-9580-8588-7CD9B07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Glitch A-Frame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DD6B-E9F4-66AB-8E4E-EAB25B84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2" y="2638332"/>
            <a:ext cx="8947255" cy="2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8D9-A4D2-D2A8-5CCB-0CF0AA3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machine A-Frame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76-E290-A25F-0DB2-47430D52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Computer&gt; python3  -m </a:t>
            </a:r>
            <a:r>
              <a:rPr lang="en-US" dirty="0" err="1"/>
              <a:t>http.server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https://github.com/aframevr/aframe/blob/master/dist/aframe-v1.6.0.min.js</a:t>
            </a:r>
          </a:p>
          <a:p>
            <a:pPr marL="0" indent="0">
              <a:buNone/>
            </a:pPr>
            <a:r>
              <a:rPr lang="en-US" dirty="0"/>
              <a:t>Is in ../../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86B1-E377-0F32-1874-D9E5576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0" y="3519776"/>
            <a:ext cx="8736124" cy="2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Basics </vt:lpstr>
      <vt:lpstr>Github repo</vt:lpstr>
      <vt:lpstr>Web Glitch A-Frame library</vt:lpstr>
      <vt:lpstr>Your machine A-Frame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14</cp:revision>
  <dcterms:created xsi:type="dcterms:W3CDTF">2024-10-19T17:53:13Z</dcterms:created>
  <dcterms:modified xsi:type="dcterms:W3CDTF">2025-05-19T17:21:23Z</dcterms:modified>
</cp:coreProperties>
</file>