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83" autoAdjust="0"/>
  </p:normalViewPr>
  <p:slideViewPr>
    <p:cSldViewPr snapToGrid="0">
      <p:cViewPr varScale="1">
        <p:scale>
          <a:sx n="64" d="100"/>
          <a:sy n="64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frame.io/docs/1.7.1/primitives/a-text.html" TargetMode="External"/><Relationship Id="rId7" Type="http://schemas.openxmlformats.org/officeDocument/2006/relationships/hyperlink" Target="https://aframe.io/docs/1.7.0/primitives/a-sphere.html" TargetMode="External"/><Relationship Id="rId2" Type="http://schemas.openxmlformats.org/officeDocument/2006/relationships/hyperlink" Target="https://aframe.io/docs/1.7.1/core/scen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frame.io/docs/1.7.1/primitives/a-plane.html" TargetMode="External"/><Relationship Id="rId5" Type="http://schemas.openxmlformats.org/officeDocument/2006/relationships/hyperlink" Target="https://aframe.io/docs/1.7.1/primitives/a-cylinder.html" TargetMode="External"/><Relationship Id="rId4" Type="http://schemas.openxmlformats.org/officeDocument/2006/relationships/hyperlink" Target="https://aframe.io/docs/1.7.1/primitives/a-bo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  by uploading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   </a:t>
            </a:r>
            <a:r>
              <a:rPr lang="en-US" b="1" dirty="0"/>
              <a:t>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 3 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=“./IMAGES/…"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6" y="1585903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52" y="1542290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2305"/>
              </p:ext>
            </p:extLst>
          </p:nvPr>
        </p:nvGraphicFramePr>
        <p:xfrm>
          <a:off x="446391" y="2174164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2"/>
                        </a:rPr>
                        <a:t>https://aframe.io/docs/1.7.1/core/scene.html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https://aframe.io/docs/1.7.1/primitives/a-text.html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https://aframe.io/docs/1.7.1/primitives/a-box.html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/>
                        </a:rPr>
                        <a:t>https://aframe.io/docs/1.7.1/primitives/a-cylinder.html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6"/>
                        </a:rPr>
                        <a:t>https://aframe.io/docs/1.7.1/primitives/a-plane.html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7"/>
                        </a:rPr>
                        <a:t>https://aframe.io/docs/1.7.1/primitives/a-sphere.html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2287</TotalTime>
  <Words>740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250</cp:revision>
  <cp:lastPrinted>2024-05-23T21:19:58Z</cp:lastPrinted>
  <dcterms:created xsi:type="dcterms:W3CDTF">2023-10-08T23:58:23Z</dcterms:created>
  <dcterms:modified xsi:type="dcterms:W3CDTF">2025-05-19T17:27:44Z</dcterms:modified>
</cp:coreProperties>
</file>