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1" r:id="rId3"/>
    <p:sldId id="258" r:id="rId4"/>
    <p:sldId id="259" r:id="rId5"/>
    <p:sldId id="261" r:id="rId6"/>
    <p:sldId id="274" r:id="rId7"/>
    <p:sldId id="275" r:id="rId8"/>
    <p:sldId id="273" r:id="rId9"/>
    <p:sldId id="276" r:id="rId10"/>
    <p:sldId id="277" r:id="rId11"/>
    <p:sldId id="278" r:id="rId12"/>
    <p:sldId id="279" r:id="rId13"/>
    <p:sldId id="28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85EB0-CA0C-4149-A730-6931A131D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rgbClr val="0070C0"/>
                </a:solidFill>
                <a:ea typeface="Calibri"/>
                <a:cs typeface="Calibri"/>
              </a:rPr>
              <a:t>Phillip 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8142"/>
              </p:ext>
            </p:extLst>
          </p:nvPr>
        </p:nvGraphicFramePr>
        <p:xfrm>
          <a:off x="680674" y="1691735"/>
          <a:ext cx="11128201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</a:t>
            </a:r>
            <a:r>
              <a:rPr lang="en-US" sz="1800" b="1" dirty="0">
                <a:solidFill>
                  <a:srgbClr val="FF0000"/>
                </a:solidFill>
              </a:rPr>
              <a:t>simple-comp</a:t>
            </a:r>
            <a:r>
              <a:rPr lang="en-US" sz="18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679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A-Frame components</vt:lpstr>
      <vt:lpstr>AR/VR Workshop Defining A-Frame components</vt:lpstr>
      <vt:lpstr>Learning plan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165</cp:revision>
  <dcterms:created xsi:type="dcterms:W3CDTF">2023-10-08T23:58:23Z</dcterms:created>
  <dcterms:modified xsi:type="dcterms:W3CDTF">2024-06-19T21:29:50Z</dcterms:modified>
</cp:coreProperties>
</file>