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4" r:id="rId4"/>
    <p:sldId id="259" r:id="rId5"/>
    <p:sldId id="270" r:id="rId6"/>
    <p:sldId id="283" r:id="rId7"/>
    <p:sldId id="271" r:id="rId8"/>
    <p:sldId id="262" r:id="rId9"/>
    <p:sldId id="260" r:id="rId10"/>
    <p:sldId id="286" r:id="rId11"/>
    <p:sldId id="263" r:id="rId12"/>
    <p:sldId id="264" r:id="rId13"/>
    <p:sldId id="265" r:id="rId14"/>
    <p:sldId id="275" r:id="rId15"/>
    <p:sldId id="287" r:id="rId16"/>
    <p:sldId id="267" r:id="rId17"/>
    <p:sldId id="273" r:id="rId18"/>
    <p:sldId id="274" r:id="rId19"/>
    <p:sldId id="266" r:id="rId20"/>
    <p:sldId id="288" r:id="rId21"/>
    <p:sldId id="290" r:id="rId22"/>
    <p:sldId id="293" r:id="rId23"/>
    <p:sldId id="26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RH3zMoQarcEkNVQWN6JqE1ojbNTZ06NU/view?usp=drive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you signed up on </a:t>
            </a:r>
            <a:r>
              <a:rPr lang="en-US" b="1" dirty="0"/>
              <a:t>glitch</a:t>
            </a:r>
            <a:r>
              <a:rPr lang="en-US" dirty="0"/>
              <a:t> the same account can be simultaneously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index.html 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not-index.html in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your </a:t>
            </a:r>
            <a:r>
              <a:rPr lang="en-US" b="1" dirty="0"/>
              <a:t>glitch</a:t>
            </a:r>
            <a:r>
              <a:rPr lang="en-US" dirty="0"/>
              <a:t> account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8A33C3-76E0-66B5-AC60-6763DB8A1017}"/>
              </a:ext>
            </a:extLst>
          </p:cNvPr>
          <p:cNvSpPr/>
          <p:nvPr/>
        </p:nvSpPr>
        <p:spPr>
          <a:xfrm>
            <a:off x="3647550" y="4618445"/>
            <a:ext cx="571248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Basic-Mars-Landing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EEE88-7DBD-3B16-1AA0-B23E0B83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30" y="1887134"/>
            <a:ext cx="2473296" cy="24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to run outside of Glitch.com </a:t>
            </a:r>
            <a:r>
              <a:rPr lang="en-US">
                <a:solidFill>
                  <a:srgbClr val="FF0000"/>
                </a:solidFill>
              </a:rPr>
              <a:t>to help TROUBLE SHOOTING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aframe.io_releases_1.4.1_aframe.min.js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7D5E6-C7FF-28F0-0B49-B33441B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50" y="2185264"/>
            <a:ext cx="8164199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installed</a:t>
            </a:r>
          </a:p>
          <a:p>
            <a:pPr marL="0" indent="0">
              <a:buNone/>
            </a:pPr>
            <a:r>
              <a:rPr lang="en-US" dirty="0"/>
              <a:t>	You may use Python3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2487</TotalTime>
  <Words>1129</Words>
  <Application>Microsoft Office PowerPoint</Application>
  <PresentationFormat>Widescreen</PresentationFormat>
  <Paragraphs>222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Module demo highlights: 3D image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Getting a-frame from aframe.io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267</cp:revision>
  <dcterms:created xsi:type="dcterms:W3CDTF">2023-10-08T23:58:23Z</dcterms:created>
  <dcterms:modified xsi:type="dcterms:W3CDTF">2024-06-22T00:56:15Z</dcterms:modified>
</cp:coreProperties>
</file>