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79" r:id="rId5"/>
    <p:sldId id="283" r:id="rId6"/>
    <p:sldId id="280" r:id="rId7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0830"/>
              </p:ext>
            </p:extLst>
          </p:nvPr>
        </p:nvGraphicFramePr>
        <p:xfrm>
          <a:off x="680528" y="1691735"/>
          <a:ext cx="11128347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264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AR/VR Workshop A-Frame  basic geometric objects</vt:lpstr>
      <vt:lpstr>Learning plan</vt:lpstr>
      <vt:lpstr>Outline</vt:lpstr>
      <vt:lpstr>Several geometric components: classic</vt:lpstr>
      <vt:lpstr>Famous: Several geometric components</vt:lpstr>
      <vt:lpstr>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232</cp:revision>
  <cp:lastPrinted>2024-05-23T21:19:58Z</cp:lastPrinted>
  <dcterms:created xsi:type="dcterms:W3CDTF">2023-10-08T23:58:23Z</dcterms:created>
  <dcterms:modified xsi:type="dcterms:W3CDTF">2024-05-30T12:32:35Z</dcterms:modified>
</cp:coreProperties>
</file>