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77" r:id="rId5"/>
    <p:sldId id="290" r:id="rId6"/>
    <p:sldId id="272" r:id="rId7"/>
    <p:sldId id="291" r:id="rId8"/>
    <p:sldId id="292" r:id="rId9"/>
    <p:sldId id="285" r:id="rId10"/>
    <p:sldId id="286" r:id="rId11"/>
    <p:sldId id="295" r:id="rId12"/>
    <p:sldId id="288" r:id="rId13"/>
    <p:sldId id="287" r:id="rId14"/>
    <p:sldId id="284" r:id="rId15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1122363"/>
            <a:ext cx="9599054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>
                <a:latin typeface="Calibri"/>
                <a:ea typeface="Calibri"/>
                <a:cs typeface="Calibri"/>
              </a:rPr>
            </a:br>
            <a:r>
              <a:rPr lang="en-US" b="1">
                <a:latin typeface="Calibri"/>
                <a:ea typeface="Calibri"/>
                <a:cs typeface="Calibri"/>
              </a:rPr>
              <a:t>moving geometric </a:t>
            </a:r>
            <a:r>
              <a:rPr lang="en-US" b="1" dirty="0">
                <a:latin typeface="Calibri"/>
                <a:ea typeface="Calibri"/>
                <a:cs typeface="Calibri"/>
              </a:rPr>
              <a:t>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rotation;   </a:t>
            </a:r>
            <a:r>
              <a:rPr lang="en-US" dirty="0">
                <a:solidFill>
                  <a:srgbClr val="FF0000"/>
                </a:solidFill>
              </a:rPr>
              <a:t>position = translations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</a:t>
            </a:r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2 -2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BF85-284D-ECF5-B52C-B59112C4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72B7D2-E2CC-4E59-9545-1D23114864EC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42BD9-C441-386E-6703-1AE52840C293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269746"/>
              </p:ext>
            </p:extLst>
          </p:nvPr>
        </p:nvGraphicFramePr>
        <p:xfrm>
          <a:off x="680528" y="1691735"/>
          <a:ext cx="11128347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b="0" dirty="0">
                          <a:effectLst/>
                        </a:rPr>
                        <a:t>Overview – outline goals </a:t>
                      </a:r>
                      <a:endParaRPr lang="en-US" sz="20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2000" b="0" dirty="0">
                          <a:effectLst/>
                        </a:rPr>
                        <a:t>Setting up google cardboard with glitch.com  &amp; </a:t>
                      </a:r>
                      <a:r>
                        <a:rPr lang="en-US" sz="2000" b="0" dirty="0" err="1">
                          <a:effectLst/>
                        </a:rPr>
                        <a:t>github</a:t>
                      </a:r>
                      <a:r>
                        <a:rPr lang="en-US" sz="2000" b="0" dirty="0">
                          <a:effectLst/>
                        </a:rPr>
                        <a:t> </a:t>
                      </a:r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Boolean operations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https://aframe.io/docs/1.5.0/components/animation.html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a-Platonic-solids-Rotate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773</Words>
  <Application>Microsoft Office PowerPoint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A-Frame  moving geometric objects</vt:lpstr>
      <vt:lpstr>Learning plan</vt:lpstr>
      <vt:lpstr>Outline</vt:lpstr>
      <vt:lpstr>A-box - https://aframe.io/docs/1.5.0/components/animation.html</vt:lpstr>
      <vt:lpstr>A-box</vt:lpstr>
      <vt:lpstr>A-box – a-Platonic-solids-Rotate</vt:lpstr>
      <vt:lpstr>Platonic solids </vt:lpstr>
      <vt:lpstr>Other views</vt:lpstr>
      <vt:lpstr>Basic animation</vt:lpstr>
      <vt:lpstr>Basic animation – rotation in place</vt:lpstr>
      <vt:lpstr>How to create orbits?</vt:lpstr>
      <vt:lpstr>Orbits</vt:lpstr>
      <vt:lpstr>Several animations at the same time</vt:lpstr>
      <vt:lpstr>Multi 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239</cp:revision>
  <cp:lastPrinted>2024-05-23T21:19:58Z</cp:lastPrinted>
  <dcterms:created xsi:type="dcterms:W3CDTF">2023-10-08T23:58:23Z</dcterms:created>
  <dcterms:modified xsi:type="dcterms:W3CDTF">2024-05-31T15:07:17Z</dcterms:modified>
</cp:coreProperties>
</file>