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84" r:id="rId5"/>
    <p:sldId id="259" r:id="rId6"/>
    <p:sldId id="270" r:id="rId7"/>
    <p:sldId id="283" r:id="rId8"/>
    <p:sldId id="271" r:id="rId9"/>
    <p:sldId id="262" r:id="rId10"/>
    <p:sldId id="260" r:id="rId11"/>
    <p:sldId id="286" r:id="rId12"/>
    <p:sldId id="263" r:id="rId13"/>
    <p:sldId id="264" r:id="rId14"/>
    <p:sldId id="265" r:id="rId15"/>
    <p:sldId id="275" r:id="rId16"/>
    <p:sldId id="287" r:id="rId17"/>
    <p:sldId id="267" r:id="rId18"/>
    <p:sldId id="273" r:id="rId19"/>
    <p:sldId id="274" r:id="rId20"/>
    <p:sldId id="266" r:id="rId21"/>
    <p:sldId id="288" r:id="rId22"/>
    <p:sldId id="290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>
                <a:ea typeface="Calibri Light"/>
                <a:cs typeface="Calibri Light"/>
              </a:rPr>
              <a:t>AR/VR Workshop</a:t>
            </a:r>
            <a:br>
              <a:rPr lang="en-US">
                <a:ea typeface="Calibri Light"/>
                <a:cs typeface="Calibri Light"/>
              </a:rPr>
            </a:br>
            <a:r>
              <a:rPr lang="en-US" b="1">
                <a:latin typeface="Calibri"/>
                <a:ea typeface="Calibri"/>
                <a:cs typeface="Calibri"/>
              </a:rPr>
              <a:t>Introduction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Phillip G. Bradford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signed up on </a:t>
            </a:r>
            <a:r>
              <a:rPr lang="en-US" b="1" dirty="0"/>
              <a:t>glitch</a:t>
            </a:r>
            <a:r>
              <a:rPr lang="en-US" dirty="0"/>
              <a:t> the same account can be simultaneously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index.html 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your </a:t>
            </a:r>
            <a:r>
              <a:rPr lang="en-US" b="1" dirty="0"/>
              <a:t>glitch</a:t>
            </a:r>
            <a:r>
              <a:rPr lang="en-US" dirty="0"/>
              <a:t> account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3629"/>
              </p:ext>
            </p:extLst>
          </p:nvPr>
        </p:nvGraphicFramePr>
        <p:xfrm>
          <a:off x="840592" y="1691735"/>
          <a:ext cx="10968283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3526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Overview Demo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effectLst/>
                          <a:latin typeface="Calibri"/>
                        </a:rPr>
                        <a:t>Where you will be when you finish this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1086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Learning plan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264</cp:revision>
  <dcterms:created xsi:type="dcterms:W3CDTF">2023-10-08T23:58:23Z</dcterms:created>
  <dcterms:modified xsi:type="dcterms:W3CDTF">2024-06-18T19:10:28Z</dcterms:modified>
</cp:coreProperties>
</file>