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3957" autoAdjust="0"/>
  </p:normalViewPr>
  <p:slideViewPr>
    <p:cSldViewPr snapToGrid="0">
      <p:cViewPr varScale="1">
        <p:scale>
          <a:sx n="71" d="100"/>
          <a:sy n="71" d="100"/>
        </p:scale>
        <p:origin x="161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additional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Learning plan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99790"/>
              </p:ext>
            </p:extLst>
          </p:nvPr>
        </p:nvGraphicFramePr>
        <p:xfrm>
          <a:off x="680674" y="1691735"/>
          <a:ext cx="11128201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444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system 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components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41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and animations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Geometric objects besides A-frame  standard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Windows: Paint3 D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Linux, MacOS, Windows: Blender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Using a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glb</a:t>
            </a:r>
            <a:r>
              <a:rPr lang="en-US" dirty="0">
                <a:ea typeface="Calibri" panose="020F0502020204030204"/>
                <a:cs typeface="Calibri" panose="020F0502020204030204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CCF-A4B3-87E5-2361-C8BFA6E4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GLB loader – down in WebGL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DE7B-616D-07B8-CD59-2E83C683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GLB or GLFT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0C3C8-7680-0B76-25CE-EEEE6967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99" y="2984458"/>
            <a:ext cx="11269046" cy="27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4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751D-B22E-6AC2-4C52-544EC92C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ship and green cube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E7A71-2235-1200-04FE-3E754F48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48" y="2729138"/>
            <a:ext cx="8686422" cy="18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91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AR/VR Workshop A-Frame additional objects</vt:lpstr>
      <vt:lpstr>Learning plan</vt:lpstr>
      <vt:lpstr>Outline</vt:lpstr>
      <vt:lpstr>GLB loader – down in WebGL</vt:lpstr>
      <vt:lpstr>Space ship and green cube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153</cp:revision>
  <dcterms:created xsi:type="dcterms:W3CDTF">2023-10-08T23:58:23Z</dcterms:created>
  <dcterms:modified xsi:type="dcterms:W3CDTF">2024-05-30T21:50:25Z</dcterms:modified>
</cp:coreProperties>
</file>