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6" r:id="rId2"/>
    <p:sldId id="259" r:id="rId3"/>
    <p:sldId id="290" r:id="rId4"/>
    <p:sldId id="282" r:id="rId5"/>
    <p:sldId id="270" r:id="rId6"/>
    <p:sldId id="280" r:id="rId7"/>
    <p:sldId id="284" r:id="rId8"/>
    <p:sldId id="274" r:id="rId9"/>
    <p:sldId id="272" r:id="rId10"/>
    <p:sldId id="277" r:id="rId11"/>
    <p:sldId id="285" r:id="rId12"/>
    <p:sldId id="287" r:id="rId13"/>
    <p:sldId id="288" r:id="rId14"/>
    <p:sldId id="279" r:id="rId15"/>
    <p:sldId id="283" r:id="rId16"/>
    <p:sldId id="297" r:id="rId17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mYmmbrp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3 -5"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>
                <a:hlinkClick r:id="rId3"/>
              </a:rPr>
              <a:t>https://i.imgur.com/mYmmbrp.jpg</a:t>
            </a:r>
            <a:r>
              <a:rPr lang="en-US" sz="2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1825"/>
              </p:ext>
            </p:extLst>
          </p:nvPr>
        </p:nvGraphicFramePr>
        <p:xfrm>
          <a:off x="446391" y="1690688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729</Words>
  <Application>Microsoft Office PowerPoint</Application>
  <PresentationFormat>Widescreen</PresentationFormat>
  <Paragraphs>130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Outline</vt:lpstr>
      <vt:lpstr>3D images</vt:lpstr>
      <vt:lpstr>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233</cp:revision>
  <cp:lastPrinted>2024-05-23T21:19:58Z</cp:lastPrinted>
  <dcterms:created xsi:type="dcterms:W3CDTF">2023-10-08T23:58:23Z</dcterms:created>
  <dcterms:modified xsi:type="dcterms:W3CDTF">2024-06-19T21:14:08Z</dcterms:modified>
</cp:coreProperties>
</file>