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30"/>
  </p:notesMasterIdLst>
  <p:sldIdLst>
    <p:sldId id="3825" r:id="rId5"/>
    <p:sldId id="3826" r:id="rId6"/>
    <p:sldId id="3828" r:id="rId7"/>
    <p:sldId id="3840" r:id="rId8"/>
    <p:sldId id="3841" r:id="rId9"/>
    <p:sldId id="3836" r:id="rId10"/>
    <p:sldId id="3844" r:id="rId11"/>
    <p:sldId id="3849" r:id="rId12"/>
    <p:sldId id="3843" r:id="rId13"/>
    <p:sldId id="3842" r:id="rId14"/>
    <p:sldId id="3861" r:id="rId15"/>
    <p:sldId id="3855" r:id="rId16"/>
    <p:sldId id="3857" r:id="rId17"/>
    <p:sldId id="3856" r:id="rId18"/>
    <p:sldId id="3859" r:id="rId19"/>
    <p:sldId id="3850" r:id="rId20"/>
    <p:sldId id="3852" r:id="rId21"/>
    <p:sldId id="3853" r:id="rId22"/>
    <p:sldId id="3858" r:id="rId23"/>
    <p:sldId id="3860" r:id="rId24"/>
    <p:sldId id="3862" r:id="rId25"/>
    <p:sldId id="3863" r:id="rId26"/>
    <p:sldId id="3845" r:id="rId27"/>
    <p:sldId id="3847" r:id="rId28"/>
    <p:sldId id="384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B33F7B-1A1B-45A8-BD8E-61CE53388BC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C9ED366-F9A9-4EFE-AF52-346DE8BA276A}">
      <dgm:prSet/>
      <dgm:spPr/>
      <dgm:t>
        <a:bodyPr/>
        <a:lstStyle/>
        <a:p>
          <a:endParaRPr lang="en-US" dirty="0"/>
        </a:p>
      </dgm:t>
    </dgm:pt>
    <dgm:pt modelId="{D8BCF989-9308-436F-8398-0B611024914D}" type="parTrans" cxnId="{8B9EC928-C582-4BCC-9DA8-7A686E2DB3E2}">
      <dgm:prSet/>
      <dgm:spPr/>
      <dgm:t>
        <a:bodyPr/>
        <a:lstStyle/>
        <a:p>
          <a:endParaRPr lang="en-US"/>
        </a:p>
      </dgm:t>
    </dgm:pt>
    <dgm:pt modelId="{4A633CA0-E597-458F-92F4-F3B67BCAF2A7}" type="sibTrans" cxnId="{8B9EC928-C582-4BCC-9DA8-7A686E2DB3E2}">
      <dgm:prSet/>
      <dgm:spPr/>
      <dgm:t>
        <a:bodyPr/>
        <a:lstStyle/>
        <a:p>
          <a:endParaRPr lang="en-US"/>
        </a:p>
      </dgm:t>
    </dgm:pt>
    <dgm:pt modelId="{7F0F7E61-425D-45E4-B37A-961219688B3B}">
      <dgm:prSet/>
      <dgm:spPr/>
      <dgm:t>
        <a:bodyPr/>
        <a:lstStyle/>
        <a:p>
          <a:r>
            <a:rPr lang="en-US" dirty="0"/>
            <a:t>Engineering &amp; Applied Science</a:t>
          </a:r>
        </a:p>
        <a:p>
          <a:r>
            <a:rPr lang="en-US" dirty="0"/>
            <a:t>Paradigms </a:t>
          </a:r>
        </a:p>
      </dgm:t>
    </dgm:pt>
    <dgm:pt modelId="{F40BE35E-111E-453C-871F-00BC6334F62C}" type="parTrans" cxnId="{57FCE4C7-6FAD-4AB2-BA19-EA8AF5AB1F90}">
      <dgm:prSet/>
      <dgm:spPr/>
      <dgm:t>
        <a:bodyPr/>
        <a:lstStyle/>
        <a:p>
          <a:endParaRPr lang="en-US"/>
        </a:p>
      </dgm:t>
    </dgm:pt>
    <dgm:pt modelId="{8DB605FE-B061-4F07-A310-3806C6FCC11B}" type="sibTrans" cxnId="{57FCE4C7-6FAD-4AB2-BA19-EA8AF5AB1F90}">
      <dgm:prSet/>
      <dgm:spPr/>
      <dgm:t>
        <a:bodyPr/>
        <a:lstStyle/>
        <a:p>
          <a:endParaRPr lang="en-US"/>
        </a:p>
      </dgm:t>
    </dgm:pt>
    <dgm:pt modelId="{E677D638-8C90-4440-8EE6-86257A68383F}">
      <dgm:prSet/>
      <dgm:spPr/>
      <dgm:t>
        <a:bodyPr/>
        <a:lstStyle/>
        <a:p>
          <a:r>
            <a:rPr lang="en-US" dirty="0"/>
            <a:t>Examples</a:t>
          </a:r>
        </a:p>
      </dgm:t>
    </dgm:pt>
    <dgm:pt modelId="{2AA5BD42-3069-4864-AB08-43051CC4510D}" type="parTrans" cxnId="{17744A94-71A1-4245-8B72-0BA7037A8BEC}">
      <dgm:prSet/>
      <dgm:spPr/>
      <dgm:t>
        <a:bodyPr/>
        <a:lstStyle/>
        <a:p>
          <a:endParaRPr lang="en-US"/>
        </a:p>
      </dgm:t>
    </dgm:pt>
    <dgm:pt modelId="{347FFAF2-72C4-4101-BCE3-49A93884E2EE}" type="sibTrans" cxnId="{17744A94-71A1-4245-8B72-0BA7037A8BEC}">
      <dgm:prSet/>
      <dgm:spPr/>
      <dgm:t>
        <a:bodyPr/>
        <a:lstStyle/>
        <a:p>
          <a:endParaRPr lang="en-US"/>
        </a:p>
      </dgm:t>
    </dgm:pt>
    <dgm:pt modelId="{8DE1C693-B199-47A2-923B-3E865C6DACAA}" type="pres">
      <dgm:prSet presAssocID="{72B33F7B-1A1B-45A8-BD8E-61CE53388BC0}" presName="root" presStyleCnt="0">
        <dgm:presLayoutVars>
          <dgm:dir/>
          <dgm:resizeHandles val="exact"/>
        </dgm:presLayoutVars>
      </dgm:prSet>
      <dgm:spPr/>
    </dgm:pt>
    <dgm:pt modelId="{9B632512-209E-4F97-97AA-363751EC05BC}" type="pres">
      <dgm:prSet presAssocID="{4C9ED366-F9A9-4EFE-AF52-346DE8BA276A}" presName="compNode" presStyleCnt="0"/>
      <dgm:spPr/>
    </dgm:pt>
    <dgm:pt modelId="{00A9601E-2B6E-4F39-B812-46B4925FCC11}" type="pres">
      <dgm:prSet presAssocID="{4C9ED366-F9A9-4EFE-AF52-346DE8BA27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9C7FB2DE-0E4B-4B33-A5C8-AC1A1D7CABA7}" type="pres">
      <dgm:prSet presAssocID="{4C9ED366-F9A9-4EFE-AF52-346DE8BA276A}" presName="spaceRect" presStyleCnt="0"/>
      <dgm:spPr/>
    </dgm:pt>
    <dgm:pt modelId="{00DAC907-5214-46E1-ACCF-F43D87EFE08C}" type="pres">
      <dgm:prSet presAssocID="{4C9ED366-F9A9-4EFE-AF52-346DE8BA276A}" presName="textRect" presStyleLbl="revTx" presStyleIdx="0" presStyleCnt="3" custLinFactX="21792" custLinFactNeighborX="100000" custLinFactNeighborY="464">
        <dgm:presLayoutVars>
          <dgm:chMax val="1"/>
          <dgm:chPref val="1"/>
        </dgm:presLayoutVars>
      </dgm:prSet>
      <dgm:spPr/>
    </dgm:pt>
    <dgm:pt modelId="{447666AA-139F-4339-8F7A-C5E99C51E06F}" type="pres">
      <dgm:prSet presAssocID="{4A633CA0-E597-458F-92F4-F3B67BCAF2A7}" presName="sibTrans" presStyleCnt="0"/>
      <dgm:spPr/>
    </dgm:pt>
    <dgm:pt modelId="{34D713D3-BFF8-4A91-ADCC-E76D650BD074}" type="pres">
      <dgm:prSet presAssocID="{7F0F7E61-425D-45E4-B37A-961219688B3B}" presName="compNode" presStyleCnt="0"/>
      <dgm:spPr/>
    </dgm:pt>
    <dgm:pt modelId="{97961BAB-D1B4-4E88-B012-6B0BFAF61D66}" type="pres">
      <dgm:prSet presAssocID="{7F0F7E61-425D-45E4-B37A-961219688B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34CD561-7BE7-4016-92AE-0833AC532439}" type="pres">
      <dgm:prSet presAssocID="{7F0F7E61-425D-45E4-B37A-961219688B3B}" presName="spaceRect" presStyleCnt="0"/>
      <dgm:spPr/>
    </dgm:pt>
    <dgm:pt modelId="{7217C694-C6E4-4372-8DFF-70035D430991}" type="pres">
      <dgm:prSet presAssocID="{7F0F7E61-425D-45E4-B37A-961219688B3B}" presName="textRect" presStyleLbl="revTx" presStyleIdx="1" presStyleCnt="3" custScaleX="241892" custScaleY="173236" custLinFactNeighborX="7931" custLinFactNeighborY="39456">
        <dgm:presLayoutVars>
          <dgm:chMax val="1"/>
          <dgm:chPref val="1"/>
        </dgm:presLayoutVars>
      </dgm:prSet>
      <dgm:spPr/>
    </dgm:pt>
    <dgm:pt modelId="{1FEB3835-43E3-44A5-B597-58ADF1CB4657}" type="pres">
      <dgm:prSet presAssocID="{8DB605FE-B061-4F07-A310-3806C6FCC11B}" presName="sibTrans" presStyleCnt="0"/>
      <dgm:spPr/>
    </dgm:pt>
    <dgm:pt modelId="{AC795E06-76CF-43F0-839D-2456CEAB68AA}" type="pres">
      <dgm:prSet presAssocID="{E677D638-8C90-4440-8EE6-86257A68383F}" presName="compNode" presStyleCnt="0"/>
      <dgm:spPr/>
    </dgm:pt>
    <dgm:pt modelId="{527AECE5-F1DB-43F6-81AA-3119BB513DC9}" type="pres">
      <dgm:prSet presAssocID="{E677D638-8C90-4440-8EE6-86257A6838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2CF627-DAB7-4E97-BF0A-17F1AF77D0CE}" type="pres">
      <dgm:prSet presAssocID="{E677D638-8C90-4440-8EE6-86257A68383F}" presName="spaceRect" presStyleCnt="0"/>
      <dgm:spPr/>
    </dgm:pt>
    <dgm:pt modelId="{66D49072-851C-4CAC-AB11-1DA8EB5A5103}" type="pres">
      <dgm:prSet presAssocID="{E677D638-8C90-4440-8EE6-86257A68383F}" presName="textRect" presStyleLbl="revTx" presStyleIdx="2" presStyleCnt="3" custLinFactNeighborX="430" custLinFactNeighborY="0">
        <dgm:presLayoutVars>
          <dgm:chMax val="1"/>
          <dgm:chPref val="1"/>
        </dgm:presLayoutVars>
      </dgm:prSet>
      <dgm:spPr/>
    </dgm:pt>
  </dgm:ptLst>
  <dgm:cxnLst>
    <dgm:cxn modelId="{8B9EC928-C582-4BCC-9DA8-7A686E2DB3E2}" srcId="{72B33F7B-1A1B-45A8-BD8E-61CE53388BC0}" destId="{4C9ED366-F9A9-4EFE-AF52-346DE8BA276A}" srcOrd="0" destOrd="0" parTransId="{D8BCF989-9308-436F-8398-0B611024914D}" sibTransId="{4A633CA0-E597-458F-92F4-F3B67BCAF2A7}"/>
    <dgm:cxn modelId="{BCBC5836-C724-4F14-896C-45AC359C7438}" type="presOf" srcId="{4C9ED366-F9A9-4EFE-AF52-346DE8BA276A}" destId="{00DAC907-5214-46E1-ACCF-F43D87EFE08C}" srcOrd="0" destOrd="0" presId="urn:microsoft.com/office/officeart/2018/2/layout/IconLabelList"/>
    <dgm:cxn modelId="{CC8CF753-872F-4A69-871F-0B78180BE24C}" type="presOf" srcId="{72B33F7B-1A1B-45A8-BD8E-61CE53388BC0}" destId="{8DE1C693-B199-47A2-923B-3E865C6DACAA}" srcOrd="0" destOrd="0" presId="urn:microsoft.com/office/officeart/2018/2/layout/IconLabelList"/>
    <dgm:cxn modelId="{17744A94-71A1-4245-8B72-0BA7037A8BEC}" srcId="{72B33F7B-1A1B-45A8-BD8E-61CE53388BC0}" destId="{E677D638-8C90-4440-8EE6-86257A68383F}" srcOrd="2" destOrd="0" parTransId="{2AA5BD42-3069-4864-AB08-43051CC4510D}" sibTransId="{347FFAF2-72C4-4101-BCE3-49A93884E2EE}"/>
    <dgm:cxn modelId="{795667AB-9B99-46D9-AF11-53133012F4DF}" type="presOf" srcId="{7F0F7E61-425D-45E4-B37A-961219688B3B}" destId="{7217C694-C6E4-4372-8DFF-70035D430991}" srcOrd="0" destOrd="0" presId="urn:microsoft.com/office/officeart/2018/2/layout/IconLabelList"/>
    <dgm:cxn modelId="{57FCE4C7-6FAD-4AB2-BA19-EA8AF5AB1F90}" srcId="{72B33F7B-1A1B-45A8-BD8E-61CE53388BC0}" destId="{7F0F7E61-425D-45E4-B37A-961219688B3B}" srcOrd="1" destOrd="0" parTransId="{F40BE35E-111E-453C-871F-00BC6334F62C}" sibTransId="{8DB605FE-B061-4F07-A310-3806C6FCC11B}"/>
    <dgm:cxn modelId="{98349CEF-E9E1-42CB-B1E3-81B637754851}" type="presOf" srcId="{E677D638-8C90-4440-8EE6-86257A68383F}" destId="{66D49072-851C-4CAC-AB11-1DA8EB5A5103}" srcOrd="0" destOrd="0" presId="urn:microsoft.com/office/officeart/2018/2/layout/IconLabelList"/>
    <dgm:cxn modelId="{7A29CC7F-B70B-4542-BA53-8C97D95D666E}" type="presParOf" srcId="{8DE1C693-B199-47A2-923B-3E865C6DACAA}" destId="{9B632512-209E-4F97-97AA-363751EC05BC}" srcOrd="0" destOrd="0" presId="urn:microsoft.com/office/officeart/2018/2/layout/IconLabelList"/>
    <dgm:cxn modelId="{0AB6A036-C2F1-4DD1-B739-87AEEB1C4B68}" type="presParOf" srcId="{9B632512-209E-4F97-97AA-363751EC05BC}" destId="{00A9601E-2B6E-4F39-B812-46B4925FCC11}" srcOrd="0" destOrd="0" presId="urn:microsoft.com/office/officeart/2018/2/layout/IconLabelList"/>
    <dgm:cxn modelId="{BCEC2E8D-75BB-47BE-A48F-F6D65FD4FD63}" type="presParOf" srcId="{9B632512-209E-4F97-97AA-363751EC05BC}" destId="{9C7FB2DE-0E4B-4B33-A5C8-AC1A1D7CABA7}" srcOrd="1" destOrd="0" presId="urn:microsoft.com/office/officeart/2018/2/layout/IconLabelList"/>
    <dgm:cxn modelId="{17D2A71A-BF2E-481E-8454-69041DA437C1}" type="presParOf" srcId="{9B632512-209E-4F97-97AA-363751EC05BC}" destId="{00DAC907-5214-46E1-ACCF-F43D87EFE08C}" srcOrd="2" destOrd="0" presId="urn:microsoft.com/office/officeart/2018/2/layout/IconLabelList"/>
    <dgm:cxn modelId="{29C39E65-4645-46C6-9056-D94269B24452}" type="presParOf" srcId="{8DE1C693-B199-47A2-923B-3E865C6DACAA}" destId="{447666AA-139F-4339-8F7A-C5E99C51E06F}" srcOrd="1" destOrd="0" presId="urn:microsoft.com/office/officeart/2018/2/layout/IconLabelList"/>
    <dgm:cxn modelId="{A1F0604F-1FE9-4969-8897-8A99F7B4B693}" type="presParOf" srcId="{8DE1C693-B199-47A2-923B-3E865C6DACAA}" destId="{34D713D3-BFF8-4A91-ADCC-E76D650BD074}" srcOrd="2" destOrd="0" presId="urn:microsoft.com/office/officeart/2018/2/layout/IconLabelList"/>
    <dgm:cxn modelId="{C729C425-F9FC-473E-9D98-89656FEBB32B}" type="presParOf" srcId="{34D713D3-BFF8-4A91-ADCC-E76D650BD074}" destId="{97961BAB-D1B4-4E88-B012-6B0BFAF61D66}" srcOrd="0" destOrd="0" presId="urn:microsoft.com/office/officeart/2018/2/layout/IconLabelList"/>
    <dgm:cxn modelId="{EF80ECC8-0245-462D-A61A-3D4E74944DFD}" type="presParOf" srcId="{34D713D3-BFF8-4A91-ADCC-E76D650BD074}" destId="{E34CD561-7BE7-4016-92AE-0833AC532439}" srcOrd="1" destOrd="0" presId="urn:microsoft.com/office/officeart/2018/2/layout/IconLabelList"/>
    <dgm:cxn modelId="{5A6253BE-E653-4B20-B0D6-D1DE9D051FDA}" type="presParOf" srcId="{34D713D3-BFF8-4A91-ADCC-E76D650BD074}" destId="{7217C694-C6E4-4372-8DFF-70035D430991}" srcOrd="2" destOrd="0" presId="urn:microsoft.com/office/officeart/2018/2/layout/IconLabelList"/>
    <dgm:cxn modelId="{374B7193-1EE9-45B9-BA1A-2D1CBAA14D4F}" type="presParOf" srcId="{8DE1C693-B199-47A2-923B-3E865C6DACAA}" destId="{1FEB3835-43E3-44A5-B597-58ADF1CB4657}" srcOrd="3" destOrd="0" presId="urn:microsoft.com/office/officeart/2018/2/layout/IconLabelList"/>
    <dgm:cxn modelId="{A9DC1B6E-2451-463C-AEB3-7F79A32A4BD6}" type="presParOf" srcId="{8DE1C693-B199-47A2-923B-3E865C6DACAA}" destId="{AC795E06-76CF-43F0-839D-2456CEAB68AA}" srcOrd="4" destOrd="0" presId="urn:microsoft.com/office/officeart/2018/2/layout/IconLabelList"/>
    <dgm:cxn modelId="{DF9E11B4-9701-43E4-B54F-01850C46B327}" type="presParOf" srcId="{AC795E06-76CF-43F0-839D-2456CEAB68AA}" destId="{527AECE5-F1DB-43F6-81AA-3119BB513DC9}" srcOrd="0" destOrd="0" presId="urn:microsoft.com/office/officeart/2018/2/layout/IconLabelList"/>
    <dgm:cxn modelId="{9FB401EC-A6BA-4A91-99C7-64F8A551E36A}" type="presParOf" srcId="{AC795E06-76CF-43F0-839D-2456CEAB68AA}" destId="{BA2CF627-DAB7-4E97-BF0A-17F1AF77D0CE}" srcOrd="1" destOrd="0" presId="urn:microsoft.com/office/officeart/2018/2/layout/IconLabelList"/>
    <dgm:cxn modelId="{D57CAA40-D3ED-4D4C-B40D-E6DC6A482261}" type="presParOf" srcId="{AC795E06-76CF-43F0-839D-2456CEAB68AA}" destId="{66D49072-851C-4CAC-AB11-1DA8EB5A510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2C0D5B-13CF-439F-BC28-86A7F5FD769B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CBBCE9-9E60-4D12-8DF1-75E5E0F725D3}">
      <dgm:prSet phldrT="[Text]"/>
      <dgm:spPr/>
      <dgm:t>
        <a:bodyPr/>
        <a:lstStyle/>
        <a:p>
          <a:r>
            <a:rPr lang="en-US" dirty="0"/>
            <a:t>Lambda Calculus</a:t>
          </a:r>
        </a:p>
      </dgm:t>
    </dgm:pt>
    <dgm:pt modelId="{D03029A5-BF13-4247-BCC8-A3A03CDFB991}" type="parTrans" cxnId="{95886C76-9049-4FF9-BCB4-B85B63F8AEB0}">
      <dgm:prSet/>
      <dgm:spPr/>
      <dgm:t>
        <a:bodyPr/>
        <a:lstStyle/>
        <a:p>
          <a:endParaRPr lang="en-US"/>
        </a:p>
      </dgm:t>
    </dgm:pt>
    <dgm:pt modelId="{C2A219D6-01B8-4DE4-9915-DD597C948E1B}" type="sibTrans" cxnId="{95886C76-9049-4FF9-BCB4-B85B63F8AEB0}">
      <dgm:prSet/>
      <dgm:spPr/>
      <dgm:t>
        <a:bodyPr/>
        <a:lstStyle/>
        <a:p>
          <a:endParaRPr lang="en-US"/>
        </a:p>
      </dgm:t>
    </dgm:pt>
    <dgm:pt modelId="{21E537EB-649F-4B49-AE36-C75DBDCF2CE3}">
      <dgm:prSet phldrT="[Text]"/>
      <dgm:spPr/>
      <dgm:t>
        <a:bodyPr/>
        <a:lstStyle/>
        <a:p>
          <a:r>
            <a:rPr lang="en-US" dirty="0"/>
            <a:t>Turing Machine</a:t>
          </a:r>
        </a:p>
      </dgm:t>
    </dgm:pt>
    <dgm:pt modelId="{556BEB7C-55A6-4C86-B9F7-BF833EFBCD33}" type="parTrans" cxnId="{5517212B-0B9E-4099-AB44-1B486BD9A328}">
      <dgm:prSet/>
      <dgm:spPr/>
      <dgm:t>
        <a:bodyPr/>
        <a:lstStyle/>
        <a:p>
          <a:endParaRPr lang="en-US"/>
        </a:p>
      </dgm:t>
    </dgm:pt>
    <dgm:pt modelId="{145BA091-432F-46BA-A6A7-E2229CB62457}" type="sibTrans" cxnId="{5517212B-0B9E-4099-AB44-1B486BD9A328}">
      <dgm:prSet/>
      <dgm:spPr/>
      <dgm:t>
        <a:bodyPr/>
        <a:lstStyle/>
        <a:p>
          <a:endParaRPr lang="en-US"/>
        </a:p>
      </dgm:t>
    </dgm:pt>
    <dgm:pt modelId="{8C81DE8B-32C4-4C3C-B7C3-DD6B72744C67}">
      <dgm:prSet phldrT="[Text]"/>
      <dgm:spPr/>
      <dgm:t>
        <a:bodyPr/>
        <a:lstStyle/>
        <a:p>
          <a:r>
            <a:rPr lang="en-US" dirty="0"/>
            <a:t>Correspondence Problem</a:t>
          </a:r>
        </a:p>
      </dgm:t>
    </dgm:pt>
    <dgm:pt modelId="{28ED757B-89D6-4929-84F7-BD0B690559C9}" type="parTrans" cxnId="{FB5E2E1D-A582-459A-A206-C332B966FC6D}">
      <dgm:prSet/>
      <dgm:spPr/>
      <dgm:t>
        <a:bodyPr/>
        <a:lstStyle/>
        <a:p>
          <a:endParaRPr lang="en-US"/>
        </a:p>
      </dgm:t>
    </dgm:pt>
    <dgm:pt modelId="{2D2CEB59-D8E2-48D1-ABD9-2A1D02686379}" type="sibTrans" cxnId="{FB5E2E1D-A582-459A-A206-C332B966FC6D}">
      <dgm:prSet/>
      <dgm:spPr/>
      <dgm:t>
        <a:bodyPr/>
        <a:lstStyle/>
        <a:p>
          <a:endParaRPr lang="en-US"/>
        </a:p>
      </dgm:t>
    </dgm:pt>
    <dgm:pt modelId="{C2B9899E-46CE-484E-A985-F77A946A0AAC}">
      <dgm:prSet phldrT="[Text]"/>
      <dgm:spPr/>
      <dgm:t>
        <a:bodyPr/>
        <a:lstStyle/>
        <a:p>
          <a:r>
            <a:rPr lang="en-US" dirty="0"/>
            <a:t>Recursive Functions</a:t>
          </a:r>
        </a:p>
      </dgm:t>
    </dgm:pt>
    <dgm:pt modelId="{FFAE9CE9-3F9D-4A73-9BDD-2E6C696032F4}" type="parTrans" cxnId="{D68A604A-27CD-4F32-AE21-184E29A58E43}">
      <dgm:prSet/>
      <dgm:spPr/>
      <dgm:t>
        <a:bodyPr/>
        <a:lstStyle/>
        <a:p>
          <a:endParaRPr lang="en-US"/>
        </a:p>
      </dgm:t>
    </dgm:pt>
    <dgm:pt modelId="{A7188E3E-C16A-4BD4-9D0A-662984F29746}" type="sibTrans" cxnId="{D68A604A-27CD-4F32-AE21-184E29A58E43}">
      <dgm:prSet/>
      <dgm:spPr/>
      <dgm:t>
        <a:bodyPr/>
        <a:lstStyle/>
        <a:p>
          <a:endParaRPr lang="en-US"/>
        </a:p>
      </dgm:t>
    </dgm:pt>
    <dgm:pt modelId="{24FD8725-7145-4561-B411-A81509A90A53}" type="pres">
      <dgm:prSet presAssocID="{9D2C0D5B-13CF-439F-BC28-86A7F5FD769B}" presName="Name0" presStyleCnt="0">
        <dgm:presLayoutVars>
          <dgm:dir/>
          <dgm:resizeHandles val="exact"/>
        </dgm:presLayoutVars>
      </dgm:prSet>
      <dgm:spPr/>
    </dgm:pt>
    <dgm:pt modelId="{9DCA15BA-B675-4066-82B4-9A64429BB346}" type="pres">
      <dgm:prSet presAssocID="{9D2C0D5B-13CF-439F-BC28-86A7F5FD769B}" presName="cycle" presStyleCnt="0"/>
      <dgm:spPr/>
    </dgm:pt>
    <dgm:pt modelId="{AF625DC4-7975-401A-8712-DC67BE2F9040}" type="pres">
      <dgm:prSet presAssocID="{AACBBCE9-9E60-4D12-8DF1-75E5E0F725D3}" presName="nodeFirstNode" presStyleLbl="node1" presStyleIdx="0" presStyleCnt="4">
        <dgm:presLayoutVars>
          <dgm:bulletEnabled val="1"/>
        </dgm:presLayoutVars>
      </dgm:prSet>
      <dgm:spPr/>
    </dgm:pt>
    <dgm:pt modelId="{9140D874-B4BC-408F-875F-75D11FAD03CB}" type="pres">
      <dgm:prSet presAssocID="{C2A219D6-01B8-4DE4-9915-DD597C948E1B}" presName="sibTransFirstNode" presStyleLbl="bgShp" presStyleIdx="0" presStyleCnt="1"/>
      <dgm:spPr/>
    </dgm:pt>
    <dgm:pt modelId="{30606352-6C3D-4018-ADEC-AA1570716845}" type="pres">
      <dgm:prSet presAssocID="{21E537EB-649F-4B49-AE36-C75DBDCF2CE3}" presName="nodeFollowingNodes" presStyleLbl="node1" presStyleIdx="1" presStyleCnt="4">
        <dgm:presLayoutVars>
          <dgm:bulletEnabled val="1"/>
        </dgm:presLayoutVars>
      </dgm:prSet>
      <dgm:spPr/>
    </dgm:pt>
    <dgm:pt modelId="{2819C838-AD62-477F-A0FA-D3B9C7BACE08}" type="pres">
      <dgm:prSet presAssocID="{8C81DE8B-32C4-4C3C-B7C3-DD6B72744C67}" presName="nodeFollowingNodes" presStyleLbl="node1" presStyleIdx="2" presStyleCnt="4">
        <dgm:presLayoutVars>
          <dgm:bulletEnabled val="1"/>
        </dgm:presLayoutVars>
      </dgm:prSet>
      <dgm:spPr/>
    </dgm:pt>
    <dgm:pt modelId="{2EF97423-A577-4F5C-816D-69D084D6D90D}" type="pres">
      <dgm:prSet presAssocID="{C2B9899E-46CE-484E-A985-F77A946A0AAC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FB5E2E1D-A582-459A-A206-C332B966FC6D}" srcId="{9D2C0D5B-13CF-439F-BC28-86A7F5FD769B}" destId="{8C81DE8B-32C4-4C3C-B7C3-DD6B72744C67}" srcOrd="2" destOrd="0" parTransId="{28ED757B-89D6-4929-84F7-BD0B690559C9}" sibTransId="{2D2CEB59-D8E2-48D1-ABD9-2A1D02686379}"/>
    <dgm:cxn modelId="{5517212B-0B9E-4099-AB44-1B486BD9A328}" srcId="{9D2C0D5B-13CF-439F-BC28-86A7F5FD769B}" destId="{21E537EB-649F-4B49-AE36-C75DBDCF2CE3}" srcOrd="1" destOrd="0" parTransId="{556BEB7C-55A6-4C86-B9F7-BF833EFBCD33}" sibTransId="{145BA091-432F-46BA-A6A7-E2229CB62457}"/>
    <dgm:cxn modelId="{27B28531-997D-490B-A540-0B3EBE40AB92}" type="presOf" srcId="{8C81DE8B-32C4-4C3C-B7C3-DD6B72744C67}" destId="{2819C838-AD62-477F-A0FA-D3B9C7BACE08}" srcOrd="0" destOrd="0" presId="urn:microsoft.com/office/officeart/2005/8/layout/cycle3"/>
    <dgm:cxn modelId="{3987573E-D086-41CF-9CFF-A5CA8B05783E}" type="presOf" srcId="{9D2C0D5B-13CF-439F-BC28-86A7F5FD769B}" destId="{24FD8725-7145-4561-B411-A81509A90A53}" srcOrd="0" destOrd="0" presId="urn:microsoft.com/office/officeart/2005/8/layout/cycle3"/>
    <dgm:cxn modelId="{D68A604A-27CD-4F32-AE21-184E29A58E43}" srcId="{9D2C0D5B-13CF-439F-BC28-86A7F5FD769B}" destId="{C2B9899E-46CE-484E-A985-F77A946A0AAC}" srcOrd="3" destOrd="0" parTransId="{FFAE9CE9-3F9D-4A73-9BDD-2E6C696032F4}" sibTransId="{A7188E3E-C16A-4BD4-9D0A-662984F29746}"/>
    <dgm:cxn modelId="{0DAB2F50-D93E-4D9B-A836-AF812F3E1860}" type="presOf" srcId="{AACBBCE9-9E60-4D12-8DF1-75E5E0F725D3}" destId="{AF625DC4-7975-401A-8712-DC67BE2F9040}" srcOrd="0" destOrd="0" presId="urn:microsoft.com/office/officeart/2005/8/layout/cycle3"/>
    <dgm:cxn modelId="{95886C76-9049-4FF9-BCB4-B85B63F8AEB0}" srcId="{9D2C0D5B-13CF-439F-BC28-86A7F5FD769B}" destId="{AACBBCE9-9E60-4D12-8DF1-75E5E0F725D3}" srcOrd="0" destOrd="0" parTransId="{D03029A5-BF13-4247-BCC8-A3A03CDFB991}" sibTransId="{C2A219D6-01B8-4DE4-9915-DD597C948E1B}"/>
    <dgm:cxn modelId="{BB7D059A-9FAF-4AA4-9BDF-C302F313E619}" type="presOf" srcId="{C2B9899E-46CE-484E-A985-F77A946A0AAC}" destId="{2EF97423-A577-4F5C-816D-69D084D6D90D}" srcOrd="0" destOrd="0" presId="urn:microsoft.com/office/officeart/2005/8/layout/cycle3"/>
    <dgm:cxn modelId="{CD16ACC9-6388-4920-94BF-51DCE4EF373E}" type="presOf" srcId="{C2A219D6-01B8-4DE4-9915-DD597C948E1B}" destId="{9140D874-B4BC-408F-875F-75D11FAD03CB}" srcOrd="0" destOrd="0" presId="urn:microsoft.com/office/officeart/2005/8/layout/cycle3"/>
    <dgm:cxn modelId="{DC2511D1-1670-480B-92C1-F65F5DF7E21D}" type="presOf" srcId="{21E537EB-649F-4B49-AE36-C75DBDCF2CE3}" destId="{30606352-6C3D-4018-ADEC-AA1570716845}" srcOrd="0" destOrd="0" presId="urn:microsoft.com/office/officeart/2005/8/layout/cycle3"/>
    <dgm:cxn modelId="{9311A212-7ACE-4D3E-9ABE-6CFD362C6A5C}" type="presParOf" srcId="{24FD8725-7145-4561-B411-A81509A90A53}" destId="{9DCA15BA-B675-4066-82B4-9A64429BB346}" srcOrd="0" destOrd="0" presId="urn:microsoft.com/office/officeart/2005/8/layout/cycle3"/>
    <dgm:cxn modelId="{E2C5906E-156A-45FC-B1D6-9ABD7DF9D256}" type="presParOf" srcId="{9DCA15BA-B675-4066-82B4-9A64429BB346}" destId="{AF625DC4-7975-401A-8712-DC67BE2F9040}" srcOrd="0" destOrd="0" presId="urn:microsoft.com/office/officeart/2005/8/layout/cycle3"/>
    <dgm:cxn modelId="{95C54899-5E22-4CE9-8AFB-36DC0148590E}" type="presParOf" srcId="{9DCA15BA-B675-4066-82B4-9A64429BB346}" destId="{9140D874-B4BC-408F-875F-75D11FAD03CB}" srcOrd="1" destOrd="0" presId="urn:microsoft.com/office/officeart/2005/8/layout/cycle3"/>
    <dgm:cxn modelId="{AC5C3864-5917-4156-99FE-6664B63FCAEE}" type="presParOf" srcId="{9DCA15BA-B675-4066-82B4-9A64429BB346}" destId="{30606352-6C3D-4018-ADEC-AA1570716845}" srcOrd="2" destOrd="0" presId="urn:microsoft.com/office/officeart/2005/8/layout/cycle3"/>
    <dgm:cxn modelId="{C3616ACE-D5B3-440B-9F44-7361EFD6FD33}" type="presParOf" srcId="{9DCA15BA-B675-4066-82B4-9A64429BB346}" destId="{2819C838-AD62-477F-A0FA-D3B9C7BACE08}" srcOrd="3" destOrd="0" presId="urn:microsoft.com/office/officeart/2005/8/layout/cycle3"/>
    <dgm:cxn modelId="{6F1BD7B2-418B-4345-9E21-ABA48C6B303B}" type="presParOf" srcId="{9DCA15BA-B675-4066-82B4-9A64429BB346}" destId="{2EF97423-A577-4F5C-816D-69D084D6D90D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9601E-2B6E-4F39-B812-46B4925FCC11}">
      <dsp:nvSpPr>
        <dsp:cNvPr id="0" name=""/>
        <dsp:cNvSpPr/>
      </dsp:nvSpPr>
      <dsp:spPr>
        <a:xfrm>
          <a:off x="886234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AC907-5214-46E1-ACCF-F43D87EFE08C}">
      <dsp:nvSpPr>
        <dsp:cNvPr id="0" name=""/>
        <dsp:cNvSpPr/>
      </dsp:nvSpPr>
      <dsp:spPr>
        <a:xfrm>
          <a:off x="2840306" y="2431129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2840306" y="2431129"/>
        <a:ext cx="2072362" cy="720000"/>
      </dsp:txXfrm>
    </dsp:sp>
    <dsp:sp modelId="{97961BAB-D1B4-4E88-B012-6B0BFAF61D66}">
      <dsp:nvSpPr>
        <dsp:cNvPr id="0" name=""/>
        <dsp:cNvSpPr/>
      </dsp:nvSpPr>
      <dsp:spPr>
        <a:xfrm>
          <a:off x="4791518" y="1071724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7C694-C6E4-4372-8DFF-70035D430991}">
      <dsp:nvSpPr>
        <dsp:cNvPr id="0" name=""/>
        <dsp:cNvSpPr/>
      </dsp:nvSpPr>
      <dsp:spPr>
        <a:xfrm>
          <a:off x="2915719" y="2316397"/>
          <a:ext cx="5012879" cy="1247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Engineering &amp; Applied Science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Paradigms </a:t>
          </a:r>
        </a:p>
      </dsp:txBody>
      <dsp:txXfrm>
        <a:off x="2915719" y="2316397"/>
        <a:ext cx="5012879" cy="1247299"/>
      </dsp:txXfrm>
    </dsp:sp>
    <dsp:sp modelId="{527AECE5-F1DB-43F6-81AA-3119BB513DC9}">
      <dsp:nvSpPr>
        <dsp:cNvPr id="0" name=""/>
        <dsp:cNvSpPr/>
      </dsp:nvSpPr>
      <dsp:spPr>
        <a:xfrm>
          <a:off x="8696802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49072-851C-4CAC-AB11-1DA8EB5A5103}">
      <dsp:nvSpPr>
        <dsp:cNvPr id="0" name=""/>
        <dsp:cNvSpPr/>
      </dsp:nvSpPr>
      <dsp:spPr>
        <a:xfrm>
          <a:off x="8135814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Examples</a:t>
          </a:r>
        </a:p>
      </dsp:txBody>
      <dsp:txXfrm>
        <a:off x="8135814" y="2427788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0D874-B4BC-408F-875F-75D11FAD03CB}">
      <dsp:nvSpPr>
        <dsp:cNvPr id="0" name=""/>
        <dsp:cNvSpPr/>
      </dsp:nvSpPr>
      <dsp:spPr>
        <a:xfrm>
          <a:off x="1304977" y="-85252"/>
          <a:ext cx="4062600" cy="4062600"/>
        </a:xfrm>
        <a:prstGeom prst="circularArrow">
          <a:avLst>
            <a:gd name="adj1" fmla="val 4668"/>
            <a:gd name="adj2" fmla="val 272909"/>
            <a:gd name="adj3" fmla="val 12960011"/>
            <a:gd name="adj4" fmla="val 17943754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25DC4-7975-401A-8712-DC67BE2F9040}">
      <dsp:nvSpPr>
        <dsp:cNvPr id="0" name=""/>
        <dsp:cNvSpPr/>
      </dsp:nvSpPr>
      <dsp:spPr>
        <a:xfrm>
          <a:off x="2028156" y="814"/>
          <a:ext cx="2616241" cy="130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Lambda Calculus</a:t>
          </a:r>
        </a:p>
      </dsp:txBody>
      <dsp:txXfrm>
        <a:off x="2092013" y="64671"/>
        <a:ext cx="2488527" cy="1180406"/>
      </dsp:txXfrm>
    </dsp:sp>
    <dsp:sp modelId="{30606352-6C3D-4018-ADEC-AA1570716845}">
      <dsp:nvSpPr>
        <dsp:cNvPr id="0" name=""/>
        <dsp:cNvSpPr/>
      </dsp:nvSpPr>
      <dsp:spPr>
        <a:xfrm>
          <a:off x="3486900" y="1459558"/>
          <a:ext cx="2616241" cy="130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Turing Machine</a:t>
          </a:r>
        </a:p>
      </dsp:txBody>
      <dsp:txXfrm>
        <a:off x="3550757" y="1523415"/>
        <a:ext cx="2488527" cy="1180406"/>
      </dsp:txXfrm>
    </dsp:sp>
    <dsp:sp modelId="{2819C838-AD62-477F-A0FA-D3B9C7BACE08}">
      <dsp:nvSpPr>
        <dsp:cNvPr id="0" name=""/>
        <dsp:cNvSpPr/>
      </dsp:nvSpPr>
      <dsp:spPr>
        <a:xfrm>
          <a:off x="2028156" y="2918301"/>
          <a:ext cx="2616241" cy="130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Correspondence Problem</a:t>
          </a:r>
        </a:p>
      </dsp:txBody>
      <dsp:txXfrm>
        <a:off x="2092013" y="2982158"/>
        <a:ext cx="2488527" cy="1180406"/>
      </dsp:txXfrm>
    </dsp:sp>
    <dsp:sp modelId="{2EF97423-A577-4F5C-816D-69D084D6D90D}">
      <dsp:nvSpPr>
        <dsp:cNvPr id="0" name=""/>
        <dsp:cNvSpPr/>
      </dsp:nvSpPr>
      <dsp:spPr>
        <a:xfrm>
          <a:off x="569413" y="1459558"/>
          <a:ext cx="2616241" cy="130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Recursive Functions</a:t>
          </a:r>
        </a:p>
      </dsp:txBody>
      <dsp:txXfrm>
        <a:off x="633270" y="1523415"/>
        <a:ext cx="2488527" cy="1180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11/29/2024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arity-lang/reference/blob/master/reference.md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arity-lang/reference/blob/master/reference.md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637046"/>
            <a:ext cx="5174207" cy="2971473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Basic Clarity </a:t>
            </a:r>
            <a:r>
              <a:rPr lang="en-US" dirty="0">
                <a:solidFill>
                  <a:srgbClr val="FFFFFF"/>
                </a:solidFill>
              </a:rPr>
              <a:t>Foundations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174207" cy="1963486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Phillip G. Bradford</a:t>
            </a:r>
          </a:p>
          <a:p>
            <a:pPr algn="l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Block Arc 26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Examples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Smart contracts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4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2765-9CC3-416C-A112-DE08163D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or native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07944-AD02-87D0-39A6-95B67ACA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E5DC3-59BE-1415-31E3-9FB0D54D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FDC4B-9A67-F416-7DFE-D697D5E9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3215D-FC6F-6937-52D6-A2E2917B1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https://platform.hiro.so/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Native </a:t>
            </a:r>
          </a:p>
          <a:p>
            <a:pPr marL="0" indent="0">
              <a:buNone/>
            </a:pPr>
            <a:r>
              <a:rPr lang="en-US" dirty="0"/>
              <a:t>	Assume Windows</a:t>
            </a:r>
          </a:p>
        </p:txBody>
      </p:sp>
    </p:spTree>
    <p:extLst>
      <p:ext uri="{BB962C8B-B14F-4D97-AF65-F5344CB8AC3E}">
        <p14:creationId xmlns:p14="http://schemas.microsoft.com/office/powerpoint/2010/main" val="43139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7D5C-FA71-A86E-027B-4D4D63E4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Native: Setting up your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1467-521E-4370-1315-26CD1B346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Clarinet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Windows installer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Windows&gt; </a:t>
            </a:r>
            <a:r>
              <a:rPr lang="en-US" dirty="0" err="1"/>
              <a:t>winget</a:t>
            </a:r>
            <a:r>
              <a:rPr lang="en-US" dirty="0"/>
              <a:t> install clarinet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B31D6-3584-27D3-149E-2CE4DC7F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9044F-22E4-4A37-90AB-CE3E409A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0259F-98D6-9330-1C4B-E3153E48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529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D962-3579-3090-D588-8EAEC8ED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to work with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A115D-4823-0661-9D49-81250CDE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E225D-1B3A-B2AB-2ABE-6C963E5D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7D82B-3439-FEDF-C3AD-355EEB67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5848E8-FAD6-AAAC-E4AA-16253F552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https://github.com/wonder-phil/ClarityWorkshop3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75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FDD0-FA87-DDE5-776E-420A4C30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- Creating projects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2A7EF-AB3D-B01B-0576-9EE15BBEC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clarinet new proj002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cd proj002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clarinet contract new c2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FECFC-D971-34D6-7D37-F38F51AA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EF7D5-510F-FD3B-5E3E-B0BEEE5E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D2AFC-0833-CA04-5853-463F429B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55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5F3C9-84ED-9732-BECF-5790ADB0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F2C7D-8960-617E-C653-9ED73E5E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687BB-C08B-4C68-3222-88E3BE33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D2979-45B6-0AAA-53DF-BB469389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DBABD1-3853-63A7-1A32-E27842EAF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6174" y="1400709"/>
            <a:ext cx="7143021" cy="5049693"/>
          </a:xfrm>
        </p:spPr>
      </p:pic>
    </p:spTree>
    <p:extLst>
      <p:ext uri="{BB962C8B-B14F-4D97-AF65-F5344CB8AC3E}">
        <p14:creationId xmlns:p14="http://schemas.microsoft.com/office/powerpoint/2010/main" val="101371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B688-795B-11E4-A8DB-0F168A19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notation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91808-2A3E-318E-0E1B-410F1CAA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E741E-A600-81D7-A200-51052736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5DE50-5ADC-30CE-477C-A2DC83EF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BE092-D3A9-3540-936A-1D0BE9C35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https://github.com/clarity-lang/reference/blob/master/reference.md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 (+ 1 2 3)</a:t>
            </a:r>
          </a:p>
          <a:p>
            <a:pPr marL="0" indent="0">
              <a:buNone/>
            </a:pPr>
            <a:r>
              <a:rPr lang="en-US" dirty="0"/>
              <a:t>6</a:t>
            </a:r>
          </a:p>
          <a:p>
            <a:pPr marL="0" indent="0">
              <a:buNone/>
            </a:pPr>
            <a:r>
              <a:rPr lang="en-US" dirty="0"/>
              <a:t>&gt;&gt; (+ 1 (+ 2 3)  (/ 4 2))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pPr marL="0" indent="0">
              <a:buNone/>
            </a:pPr>
            <a:r>
              <a:rPr lang="pl-PL" dirty="0"/>
              <a:t>&gt;&gt; (pow 2 3)</a:t>
            </a:r>
          </a:p>
          <a:p>
            <a:pPr marL="0" indent="0">
              <a:buNone/>
            </a:pPr>
            <a:r>
              <a:rPr lang="pl-PL" dirty="0"/>
              <a:t>8</a:t>
            </a:r>
          </a:p>
          <a:p>
            <a:pPr marL="0" indent="0">
              <a:buNone/>
            </a:pPr>
            <a:r>
              <a:rPr lang="pl-PL" dirty="0"/>
              <a:t>&gt;&gt; (+ 1 (pow 2 3) (- 3 1))</a:t>
            </a:r>
          </a:p>
          <a:p>
            <a:pPr marL="0" indent="0">
              <a:buNone/>
            </a:pPr>
            <a:r>
              <a:rPr lang="pl-PL" dirty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73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B688-795B-11E4-A8DB-0F168A19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Clarity Reference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91808-2A3E-318E-0E1B-410F1CAA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E741E-A600-81D7-A200-51052736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5DE50-5ADC-30CE-477C-A2DC83EF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BE092-D3A9-3540-936A-1D0BE9C35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898" y="1815500"/>
            <a:ext cx="10515600" cy="385974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https://github.com/clarity-lang/reference/blob/master/reference.md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(define-public  (hello)  (ok "hello"))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(define-public (hello (name (string-ascii 10) )  )</a:t>
            </a:r>
          </a:p>
          <a:p>
            <a:pPr marL="0" indent="0">
              <a:buNone/>
            </a:pPr>
            <a:r>
              <a:rPr lang="en-US" dirty="0"/>
              <a:t>	(ok (</a:t>
            </a:r>
            <a:r>
              <a:rPr lang="en-US" dirty="0" err="1"/>
              <a:t>concat</a:t>
            </a:r>
            <a:r>
              <a:rPr lang="en-US" dirty="0"/>
              <a:t> "hello " name))</a:t>
            </a:r>
          </a:p>
        </p:txBody>
      </p:sp>
    </p:spTree>
    <p:extLst>
      <p:ext uri="{BB962C8B-B14F-4D97-AF65-F5344CB8AC3E}">
        <p14:creationId xmlns:p14="http://schemas.microsoft.com/office/powerpoint/2010/main" val="1277560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91808-2A3E-318E-0E1B-410F1CAA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E741E-A600-81D7-A200-51052736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5DE50-5ADC-30CE-477C-A2DC83EF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BE092-D3A9-3540-936A-1D0BE9C35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(define-public (hello (name (string-ascii 10) ))</a:t>
            </a:r>
          </a:p>
          <a:p>
            <a:pPr marL="0" indent="0">
              <a:buNone/>
            </a:pPr>
            <a:r>
              <a:rPr lang="en-US" dirty="0"/>
              <a:t>	(ok (</a:t>
            </a:r>
            <a:r>
              <a:rPr lang="en-US" dirty="0" err="1"/>
              <a:t>concat</a:t>
            </a:r>
            <a:r>
              <a:rPr lang="en-US" dirty="0"/>
              <a:t> "hello" name))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Alan Turing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(contract-call? .c1 hello “Alan Turing”)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What happens?</a:t>
            </a:r>
          </a:p>
        </p:txBody>
      </p:sp>
    </p:spTree>
    <p:extLst>
      <p:ext uri="{BB962C8B-B14F-4D97-AF65-F5344CB8AC3E}">
        <p14:creationId xmlns:p14="http://schemas.microsoft.com/office/powerpoint/2010/main" val="4197204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BDC3-E4DC-FA4F-CA5D-53388D21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Working with public functions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83246-7ACA-FDF3-1611-F7A26E98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7/5/2023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1492E-7611-65FE-D8EF-72A0031C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5BD43-50B4-A9FE-3F16-FF6EDE99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6B855D-E9CC-4FF8-AD85-6CDC7B89A0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F43CC-AE62-A42F-82AA-CE9959E05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Primitive types</a:t>
            </a:r>
          </a:p>
          <a:p>
            <a:endParaRPr lang="en-US" dirty="0"/>
          </a:p>
          <a:p>
            <a:r>
              <a:rPr lang="en-US" dirty="0"/>
              <a:t>int and </a:t>
            </a:r>
            <a:r>
              <a:rPr lang="en-US" dirty="0" err="1"/>
              <a:t>uint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(define-public (cube (x int))</a:t>
            </a:r>
          </a:p>
          <a:p>
            <a:r>
              <a:rPr lang="en-US" dirty="0"/>
              <a:t>     (ok (*  x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)))</a:t>
            </a:r>
          </a:p>
          <a:p>
            <a:endParaRPr lang="en-US" dirty="0"/>
          </a:p>
          <a:p>
            <a:r>
              <a:rPr lang="en-US" dirty="0"/>
              <a:t>(define-public (tenth-power (x int))</a:t>
            </a:r>
          </a:p>
          <a:p>
            <a:r>
              <a:rPr lang="en-US" dirty="0"/>
              <a:t>     (ok (* x (cube (cube x))))</a:t>
            </a:r>
          </a:p>
        </p:txBody>
      </p:sp>
    </p:spTree>
    <p:extLst>
      <p:ext uri="{BB962C8B-B14F-4D97-AF65-F5344CB8AC3E}">
        <p14:creationId xmlns:p14="http://schemas.microsoft.com/office/powerpoint/2010/main" val="51355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Calibri" panose="020F0502020204030204"/>
              </a:rPr>
              <a:t>Clarity Foundations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D984FDF-90F7-C262-D6DE-0527DDDFE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607947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6519765-E31E-C387-AF72-8443C036760F}"/>
              </a:ext>
            </a:extLst>
          </p:cNvPr>
          <p:cNvSpPr txBox="1"/>
          <p:nvPr/>
        </p:nvSpPr>
        <p:spPr>
          <a:xfrm>
            <a:off x="1380478" y="4195678"/>
            <a:ext cx="1492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BDC3-E4DC-FA4F-CA5D-53388D21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int and </a:t>
            </a:r>
            <a:r>
              <a:rPr lang="en-US" dirty="0" err="1"/>
              <a:t>uints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83246-7ACA-FDF3-1611-F7A26E98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1492E-7611-65FE-D8EF-72A0031C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5BD43-50B4-A9FE-3F16-FF6EDE99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F43CC-AE62-A42F-82AA-CE9959E05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Primitive types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and </a:t>
            </a:r>
            <a:r>
              <a:rPr lang="en-US" dirty="0" err="1"/>
              <a:t>uint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(define-public (cube (x int))</a:t>
            </a:r>
          </a:p>
          <a:p>
            <a:pPr marL="0" indent="0">
              <a:buNone/>
            </a:pPr>
            <a:r>
              <a:rPr lang="en-US" dirty="0"/>
              <a:t>     (ok (*  x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)))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arguments?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Private example</a:t>
            </a:r>
          </a:p>
        </p:txBody>
      </p:sp>
    </p:spTree>
    <p:extLst>
      <p:ext uri="{BB962C8B-B14F-4D97-AF65-F5344CB8AC3E}">
        <p14:creationId xmlns:p14="http://schemas.microsoft.com/office/powerpoint/2010/main" val="215867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E9BC-7EAD-177A-A6CC-1D4DAF28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4AA42-BE08-511C-D872-B324E68A9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(define-public </a:t>
            </a:r>
            <a:r>
              <a:rPr lang="en-US"/>
              <a:t>(join-lists)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    (ok (</a:t>
            </a:r>
            <a:r>
              <a:rPr lang="en-US" dirty="0" err="1"/>
              <a:t>concat</a:t>
            </a:r>
            <a:r>
              <a:rPr lang="en-US" dirty="0"/>
              <a:t> (list 1 2) (list 3 4))))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define-data-var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my-number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u0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DB00C-0A3A-B068-0BD4-CA9528EAC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97CEC-F55B-938C-AED2-8F9AA60A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0F034-D19B-1F1C-0C6D-294B2410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909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E9BC-7EAD-177A-A6CC-1D4DAF28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4AA42-BE08-511C-D872-B324E68A9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(map-set balances </a:t>
            </a:r>
            <a:r>
              <a:rPr lang="en-US" dirty="0" err="1"/>
              <a:t>tx</a:t>
            </a:r>
            <a:r>
              <a:rPr lang="en-US" dirty="0"/>
              <a:t>-sender u500)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Map-name: balances</a:t>
            </a:r>
          </a:p>
          <a:p>
            <a:pPr marL="0" indent="0">
              <a:buNone/>
            </a:pPr>
            <a:r>
              <a:rPr lang="en-US" dirty="0"/>
              <a:t>[key value]: </a:t>
            </a:r>
            <a:r>
              <a:rPr lang="en-US" dirty="0" err="1"/>
              <a:t>tx</a:t>
            </a:r>
            <a:r>
              <a:rPr lang="en-US" dirty="0"/>
              <a:t>-sender u500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DB00C-0A3A-B068-0BD4-CA9528EAC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97CEC-F55B-938C-AED2-8F9AA60A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0F034-D19B-1F1C-0C6D-294B2410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761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7868-2274-EFD3-BA82-CCAEF72D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 Lisp example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010B9-8980-A2C4-55EF-88785ABB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99816-505E-E78B-2196-249E92A2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A82AB-8410-0C14-A7F0-283B8FC0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709B0-65F0-3985-9C94-168738D4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589" y="1986556"/>
            <a:ext cx="10515600" cy="38597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Factorials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0! = 0,        1! = 1,          2! = 2(1!) = 2,        3! = 3(2!) = 6,         4! = 4(3!) = 24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608362-E883-2C44-6313-9F45DAD39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042" y="1824362"/>
            <a:ext cx="4406557" cy="10106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98B3D7-3948-1446-71C9-660910709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224" y="4013338"/>
            <a:ext cx="6391447" cy="18148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CC5805-2458-D7E6-6FF4-D4B2618A71A4}"/>
              </a:ext>
            </a:extLst>
          </p:cNvPr>
          <p:cNvSpPr txBox="1"/>
          <p:nvPr/>
        </p:nvSpPr>
        <p:spPr>
          <a:xfrm>
            <a:off x="8105312" y="4274434"/>
            <a:ext cx="2463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Recursive !</a:t>
            </a:r>
          </a:p>
        </p:txBody>
      </p:sp>
    </p:spTree>
    <p:extLst>
      <p:ext uri="{BB962C8B-B14F-4D97-AF65-F5344CB8AC3E}">
        <p14:creationId xmlns:p14="http://schemas.microsoft.com/office/powerpoint/2010/main" val="2007280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7868-2274-EFD3-BA82-CCAEF72D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Clarity exercise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010B9-8980-A2C4-55EF-88785ABB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99816-505E-E78B-2196-249E92A2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A82AB-8410-0C14-A7F0-283B8FC0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709B0-65F0-3985-9C94-168738D4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589" y="1986556"/>
            <a:ext cx="10515600" cy="38597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Factorials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0! = 0,        1! = 1,          2! = 2(1!) = 2,        3! = 3(2!) = 6,         4! = 4(3!) = 24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look at fold: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https://docs.stacks.co/docs/clarity/language-functions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608362-E883-2C44-6313-9F45DAD39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042" y="1824362"/>
            <a:ext cx="4406557" cy="10106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CC5805-2458-D7E6-6FF4-D4B2618A71A4}"/>
              </a:ext>
            </a:extLst>
          </p:cNvPr>
          <p:cNvSpPr txBox="1"/>
          <p:nvPr/>
        </p:nvSpPr>
        <p:spPr>
          <a:xfrm>
            <a:off x="8105312" y="4274434"/>
            <a:ext cx="3359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Not Recursive 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8D2F66-91F5-61C4-AE99-7F3072D3E24A}"/>
              </a:ext>
            </a:extLst>
          </p:cNvPr>
          <p:cNvSpPr txBox="1"/>
          <p:nvPr/>
        </p:nvSpPr>
        <p:spPr>
          <a:xfrm>
            <a:off x="1270320" y="3669576"/>
            <a:ext cx="60967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Recursion is illegal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2. Looping only via map, filter, or fold</a:t>
            </a:r>
          </a:p>
        </p:txBody>
      </p:sp>
    </p:spTree>
    <p:extLst>
      <p:ext uri="{BB962C8B-B14F-4D97-AF65-F5344CB8AC3E}">
        <p14:creationId xmlns:p14="http://schemas.microsoft.com/office/powerpoint/2010/main" val="4127736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27A10-B1C8-4C45-03C3-CD5A1C30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6D07-B71E-2241-B45A-4FF3E7400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064" y="1690688"/>
            <a:ext cx="9829800" cy="385974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B9098-90B1-55D6-6297-5D041896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7/5/2023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6D6DD-8826-BFBA-26A7-1E370CD01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ECD38-FDC8-C81B-BF04-32F1D6EE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24ECF7-7256-CD56-AB97-7C63DE659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053" y="1865499"/>
            <a:ext cx="6267611" cy="13255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459306-BF30-181B-6E1A-3A4FD7080F59}"/>
              </a:ext>
            </a:extLst>
          </p:cNvPr>
          <p:cNvSpPr txBox="1"/>
          <p:nvPr/>
        </p:nvSpPr>
        <p:spPr>
          <a:xfrm>
            <a:off x="2209800" y="3734785"/>
            <a:ext cx="609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1, 1, 2, 3, 5, 8, 13, 21, 33, · · ·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8A9A9C-8F7A-6E7A-6D58-CCC9FCCEB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216" y="4251589"/>
            <a:ext cx="6139128" cy="193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6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History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Smart contracts</a:t>
            </a:r>
          </a:p>
          <a:p>
            <a:endParaRPr lang="en-US" dirty="0"/>
          </a:p>
        </p:txBody>
      </p:sp>
      <p:sp>
        <p:nvSpPr>
          <p:cNvPr id="4" name="Rectangle 3" descr="Contract">
            <a:extLst>
              <a:ext uri="{FF2B5EF4-FFF2-40B4-BE49-F238E27FC236}">
                <a16:creationId xmlns:a16="http://schemas.microsoft.com/office/drawing/2014/main" id="{2D68FAF1-F3B1-2BC5-4733-2ECFEEBA476B}"/>
              </a:ext>
            </a:extLst>
          </p:cNvPr>
          <p:cNvSpPr/>
          <p:nvPr/>
        </p:nvSpPr>
        <p:spPr>
          <a:xfrm>
            <a:off x="975967" y="4314164"/>
            <a:ext cx="1300252" cy="13002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7669-618C-BBAA-01C4-8BD22DFF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Church-Turing Thesis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6346F-6D5D-2543-C2C7-E6F3ECF9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116AD-0A41-F4A5-9F53-4283A1FF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FDA12-7577-C60B-3462-3A6502C5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5F012-AD0B-E2BD-5149-1165C18BA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Alonzo Church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Alan Turing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Emil Post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Hartley Rogers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8AE28FA-B906-312E-7BBF-01DEB07B50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7556220"/>
              </p:ext>
            </p:extLst>
          </p:nvPr>
        </p:nvGraphicFramePr>
        <p:xfrm>
          <a:off x="3887433" y="1413947"/>
          <a:ext cx="6672555" cy="4227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506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E1D1-E5BF-3728-5B56-CD32BDB6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5F691-08D7-3716-A257-B471ED72B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Church’s Lambda Calculus, 1930s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John McCarthy implementing Lisp, 1950s</a:t>
            </a:r>
          </a:p>
          <a:p>
            <a:pPr marL="0" indent="0">
              <a:buNone/>
            </a:pPr>
            <a:r>
              <a:rPr lang="en-US" dirty="0"/>
              <a:t>     A very early high-level programming language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Common Lisp (early 1990s), Scheme Lisp 1970s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A321-F75B-04C6-8F23-BB3323AC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6DB2F-D5DD-0FE3-F93C-685422D1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7EE47-48AE-4B59-7204-AE9D9248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65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Engineering &amp; Applied Science</a:t>
            </a:r>
            <a:br>
              <a:rPr lang="en-US" dirty="0"/>
            </a:br>
            <a:r>
              <a:rPr lang="en-US" dirty="0"/>
              <a:t>Paradigms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Programming approaches</a:t>
            </a:r>
          </a:p>
          <a:p>
            <a:endParaRPr lang="en-US" dirty="0"/>
          </a:p>
        </p:txBody>
      </p:sp>
      <p:sp>
        <p:nvSpPr>
          <p:cNvPr id="4" name="Rectangle 3" descr="Head with Gears">
            <a:extLst>
              <a:ext uri="{FF2B5EF4-FFF2-40B4-BE49-F238E27FC236}">
                <a16:creationId xmlns:a16="http://schemas.microsoft.com/office/drawing/2014/main" id="{899467C3-85BD-71FC-0432-DAB66A4354CE}"/>
              </a:ext>
            </a:extLst>
          </p:cNvPr>
          <p:cNvSpPr/>
          <p:nvPr/>
        </p:nvSpPr>
        <p:spPr>
          <a:xfrm>
            <a:off x="705198" y="4567724"/>
            <a:ext cx="1300252" cy="13002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3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icture containing symbol, white, font&#10;&#10;Description automatically generated">
            <a:extLst>
              <a:ext uri="{FF2B5EF4-FFF2-40B4-BE49-F238E27FC236}">
                <a16:creationId xmlns:a16="http://schemas.microsoft.com/office/drawing/2014/main" id="{C8C790A8-9AFA-8B82-CAAE-319040EABF8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938" r="6938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B22EBE-EEE2-275C-E532-A3DB47B7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</a:t>
            </a:r>
            <a:br>
              <a:rPr lang="en-US" dirty="0"/>
            </a:br>
            <a:r>
              <a:rPr lang="en-US" dirty="0"/>
              <a:t>paradigms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3CEDC4-DFE5-8575-79E0-C077BA7B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Object oriented</a:t>
            </a:r>
          </a:p>
          <a:p>
            <a:endParaRPr lang="en-US" dirty="0"/>
          </a:p>
          <a:p>
            <a:r>
              <a:rPr lang="en-US" dirty="0"/>
              <a:t>Data oriented</a:t>
            </a:r>
          </a:p>
          <a:p>
            <a:endParaRPr lang="en-US" dirty="0"/>
          </a:p>
          <a:p>
            <a:r>
              <a:rPr lang="en-US" dirty="0"/>
              <a:t>Functional</a:t>
            </a:r>
          </a:p>
          <a:p>
            <a:endParaRPr lang="en-US" dirty="0"/>
          </a:p>
          <a:p>
            <a:r>
              <a:rPr lang="en-US" dirty="0"/>
              <a:t>Procedural</a:t>
            </a:r>
          </a:p>
          <a:p>
            <a:endParaRPr lang="en-US" dirty="0"/>
          </a:p>
          <a:p>
            <a:r>
              <a:rPr lang="en-US" dirty="0"/>
              <a:t>Imperative</a:t>
            </a:r>
          </a:p>
          <a:p>
            <a:endParaRPr lang="en-US" dirty="0"/>
          </a:p>
          <a:p>
            <a:r>
              <a:rPr lang="en-US" dirty="0"/>
              <a:t>Declarative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B21429C-D8C9-A782-6E61-33908C35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538B31-3A77-EEEC-F0FF-599A6207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559FEE-98CA-2660-5CD9-DE1046EB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Placeholder 17" descr="A picture containing triangle, design&#10;&#10;Description automatically generated">
            <a:extLst>
              <a:ext uri="{FF2B5EF4-FFF2-40B4-BE49-F238E27FC236}">
                <a16:creationId xmlns:a16="http://schemas.microsoft.com/office/drawing/2014/main" id="{0248B2FE-EC7E-FFDE-9EDC-74684736952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8662346" y="2906254"/>
            <a:ext cx="3096807" cy="3096807"/>
          </a:xfr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424281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F207-06F1-DB08-676A-132BE699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essence of a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8199-8C23-6A2A-9C19-1B44FD505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should a smart contract be?</a:t>
            </a:r>
          </a:p>
          <a:p>
            <a:pPr marL="0" indent="0">
              <a:buNone/>
            </a:pPr>
            <a:r>
              <a:rPr lang="en-US" dirty="0"/>
              <a:t>	What should it not be?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should it run?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B98A1-A3C6-2962-0C03-D5EA2F50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158B6-B093-6F6F-551D-62683705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5FE68-F992-35CB-2A93-C9BF0596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063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C334-B103-AF4D-E5B1-13E3BC3C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perspectives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2240A7-0F52-E544-61FD-C48965ED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9FCE4-BDF3-4FB8-8837-DC04DE45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12882-187D-B441-6A84-9B4524B1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FBB99-1838-2B9E-617C-2EC4AB3BF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contract  as a program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Execution is on a machine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 of validity and verification</a:t>
            </a:r>
          </a:p>
          <a:p>
            <a:pPr marL="0" indent="0">
              <a:buNone/>
            </a:pPr>
            <a:r>
              <a:rPr lang="en-US" dirty="0"/>
              <a:t>	Statutes – laws </a:t>
            </a:r>
          </a:p>
          <a:p>
            <a:pPr marL="0" indent="0">
              <a:buNone/>
            </a:pPr>
            <a:r>
              <a:rPr lang="en-US" dirty="0"/>
              <a:t>	Regulations – examples, edge cases</a:t>
            </a:r>
          </a:p>
          <a:p>
            <a:pPr marL="0" indent="0">
              <a:buNone/>
            </a:pPr>
            <a:r>
              <a:rPr lang="en-US" dirty="0"/>
              <a:t>	Case law – validity/verification</a:t>
            </a:r>
          </a:p>
        </p:txBody>
      </p:sp>
    </p:spTree>
    <p:extLst>
      <p:ext uri="{BB962C8B-B14F-4D97-AF65-F5344CB8AC3E}">
        <p14:creationId xmlns:p14="http://schemas.microsoft.com/office/powerpoint/2010/main" val="34453303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fe3d20b-a07a-4c9a-bffb-7d845be05fd8" xsi:nil="true"/>
    <_activity xmlns="4fe3d20b-a07a-4c9a-bffb-7d845be05fd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536BDC192B6C4F81C96BF422C1FE42" ma:contentTypeVersion="16" ma:contentTypeDescription="Create a new document." ma:contentTypeScope="" ma:versionID="e61114f851d23e5147559605f015f271">
  <xsd:schema xmlns:xsd="http://www.w3.org/2001/XMLSchema" xmlns:xs="http://www.w3.org/2001/XMLSchema" xmlns:p="http://schemas.microsoft.com/office/2006/metadata/properties" xmlns:ns3="d29cdd0d-72e7-4351-868a-19765b075a7c" xmlns:ns4="4fe3d20b-a07a-4c9a-bffb-7d845be05fd8" targetNamespace="http://schemas.microsoft.com/office/2006/metadata/properties" ma:root="true" ma:fieldsID="03256859e1c856a1f96f5704a116d110" ns3:_="" ns4:_="">
    <xsd:import namespace="d29cdd0d-72e7-4351-868a-19765b075a7c"/>
    <xsd:import namespace="4fe3d20b-a07a-4c9a-bffb-7d845be05fd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SearchProperties" minOccurs="0"/>
                <xsd:element ref="ns4:_activity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9cdd0d-72e7-4351-868a-19765b075a7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e3d20b-a07a-4c9a-bffb-7d845be05f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Location" ma:index="23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d29cdd0d-72e7-4351-868a-19765b075a7c"/>
    <ds:schemaRef ds:uri="http://schemas.microsoft.com/office/infopath/2007/PartnerControls"/>
    <ds:schemaRef ds:uri="http://www.w3.org/XML/1998/namespace"/>
    <ds:schemaRef ds:uri="4fe3d20b-a07a-4c9a-bffb-7d845be05fd8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C8220CD-795F-4E6E-A0D5-AC84C71568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9cdd0d-72e7-4351-868a-19765b075a7c"/>
    <ds:schemaRef ds:uri="4fe3d20b-a07a-4c9a-bffb-7d845be05f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{AF2C9423-49E0-4561-8522-B4A037A7AA13}tf78504181_win32</Template>
  <TotalTime>2148</TotalTime>
  <Words>691</Words>
  <Application>Microsoft Office PowerPoint</Application>
  <PresentationFormat>Widescreen</PresentationFormat>
  <Paragraphs>220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Avenir Next LT Pro</vt:lpstr>
      <vt:lpstr>Calibri</vt:lpstr>
      <vt:lpstr>Consolas</vt:lpstr>
      <vt:lpstr>Tw Cen MT</vt:lpstr>
      <vt:lpstr>ShapesVTI</vt:lpstr>
      <vt:lpstr>Basic Clarity Foundations</vt:lpstr>
      <vt:lpstr>Agenda</vt:lpstr>
      <vt:lpstr>History</vt:lpstr>
      <vt:lpstr>Church-Turing Thesis</vt:lpstr>
      <vt:lpstr>A closer look</vt:lpstr>
      <vt:lpstr>Engineering &amp; Applied Science Paradigms </vt:lpstr>
      <vt:lpstr>Programming language  paradigms</vt:lpstr>
      <vt:lpstr>The essence of a contract</vt:lpstr>
      <vt:lpstr>New perspectives </vt:lpstr>
      <vt:lpstr>Examples</vt:lpstr>
      <vt:lpstr>Cloud or native</vt:lpstr>
      <vt:lpstr>Native: Setting up your machine</vt:lpstr>
      <vt:lpstr>Something to work with</vt:lpstr>
      <vt:lpstr>Native - Creating projects </vt:lpstr>
      <vt:lpstr>Console</vt:lpstr>
      <vt:lpstr>Prefix notation</vt:lpstr>
      <vt:lpstr>Clarity Reference</vt:lpstr>
      <vt:lpstr>PowerPoint Presentation</vt:lpstr>
      <vt:lpstr>Working with public functions</vt:lpstr>
      <vt:lpstr>Working with int and uints</vt:lpstr>
      <vt:lpstr>Lists Variables</vt:lpstr>
      <vt:lpstr>Lists Variables</vt:lpstr>
      <vt:lpstr>Scheme Lisp example</vt:lpstr>
      <vt:lpstr>Clarity exercise</vt:lpstr>
      <vt:lpstr>Fibonacci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smart contract?</dc:title>
  <dc:creator>Bradford, Phillip</dc:creator>
  <cp:lastModifiedBy>Bradford, Phillip</cp:lastModifiedBy>
  <cp:revision>90</cp:revision>
  <dcterms:created xsi:type="dcterms:W3CDTF">2023-04-08T15:45:51Z</dcterms:created>
  <dcterms:modified xsi:type="dcterms:W3CDTF">2024-11-29T11:02:24Z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0x01010081536BDC192B6C4F81C96BF422C1FE42</vt:lpwstr>
  </property>
</Properties>
</file>