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EE9F-F150-6D0D-9BEE-7B51F65B3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3D18F-EE56-06CA-54E8-1276D44F7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BF1E0-A7E5-3106-55AD-61298768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C82C4-0183-93C7-A799-8B64F47E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399A0-302C-01A7-6140-D870AE41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8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8507-ED55-8EDB-E4AB-D7CE0C3F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7BD48-CE73-B81C-08F1-12E872C3D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F8D5F-0E75-D38A-1DE1-664247A7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19D7-C4D0-7E88-2277-2F611C95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72AC6-FCFF-4F10-C546-16EB016B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1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A1BAD-DBDE-E38A-B611-EF29D99BA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5A589-12B2-02B0-4422-9D6C53903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86015-A815-BC9B-2701-8C1F99D4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85E15-2903-1BA7-D849-C267F2B3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4E199-01E0-21FB-5D20-39421C9B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5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6DE7-1CDD-E856-DBFC-936A23CA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B08A1-6E0A-7696-83A6-BC987B72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F059F-5592-128F-B305-04B2BDEA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BBC8A-8351-09E3-A782-1F6E34FA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98B8C-D96C-F1DD-AEE8-841CD6D6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8AF1-B061-71C0-65EA-D07D924B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08798-7C23-96F5-9177-1FFF92F32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CC52A-7E13-AB02-3D50-424D178A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409AB-401F-6672-7F3C-2746F450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7F366-D18B-E91C-B427-2EB0CB50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9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E358-A6A6-3C15-BEFB-9ED78980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208B-EA54-F9D1-C6C1-855452867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E512F-2990-9DC3-B330-5A0784E93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BE3DA-AF1F-A08E-392E-D82452F6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4494F-DFFC-B885-696F-D6B844E8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CA3F5-7A28-1812-1EF8-E6716C10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16BC-90C2-DAE0-662F-C76C3ABA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A50E1-A579-764F-0B2B-28E8C31D8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1150B-51FD-294A-F132-CE7845305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0FF34-EAFD-138F-3081-B570AB3AA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9CDC2-BFBE-D640-A66C-36094F5FA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AFA29-1C72-F4E9-A346-E8B5B9C7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7D81D-9AB7-A00E-ED53-949DCEAF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171BF-4B07-ADB1-F1DF-C830C8A1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5D73-243E-13D0-24F1-3BC6B102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5947A-2769-482E-A8B8-424208FB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FAA19-D9A8-6FD5-E635-2BDE6EFE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E7ED4-2764-30CE-C930-A17E0EB0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5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30880-C01F-FB16-7BF2-55F07097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F393A-B45F-5FEF-FB61-43079A16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2D5FC-7B36-5225-DAB0-48AAAC12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8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6120-0665-4FAB-932C-BAE5081D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676A-CD26-0091-BBEE-3F907D8D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BCFE-8C74-334E-5EDC-D0E2B39C5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AB79E-7492-3AC1-414E-63F5C46D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01963-4253-95EC-6CFE-D99AAFC4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FBE60-4ACA-0179-8477-741EECA5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70A8-8D85-137F-426D-E54F9C4D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D565D-DE78-0B47-9EE1-429446AF4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38628-AC97-6F56-D894-B181180F0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2E618-FF21-6FFB-BD7E-D5E9F68C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69AE5-3253-D8E1-D084-AF9F95D0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68E24-C422-C317-DF47-12A13713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5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4BCE9-46CE-DBAC-41FE-7014484F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C4F83-0D74-F5FA-6B13-FFA1FB137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A8D8E-87DE-C9DE-5A28-D2CCC1616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D0AE-064D-4AF1-BBEB-61FB3726AD0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34873-4D32-8DD0-F8ED-2BEC41585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B48EE-59E3-3691-42E3-C73B739F9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9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.clarity-lang.org/ch08-01-time-locked-walle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1AD6-2858-DF3F-9FAE-AF7C0BE91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Introduction to Clarity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C8D7-F064-D6E3-12C0-B0C4D2924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pic>
        <p:nvPicPr>
          <p:cNvPr id="4" name="Picture 3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5DE3CFB3-5545-3E52-CAC7-E429B0A77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774" y="4642167"/>
            <a:ext cx="4817110" cy="21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0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1C7B-F605-8E9C-84D6-30DF15DE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BD0D-B5EE-377B-AA1E-C1DD2090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Hands on</a:t>
            </a:r>
          </a:p>
          <a:p>
            <a:pPr marL="0" indent="0">
              <a:buNone/>
            </a:pPr>
            <a:r>
              <a:rPr lang="en-US" dirty="0"/>
              <a:t>	We will work together</a:t>
            </a:r>
          </a:p>
          <a:p>
            <a:pPr marL="0" indent="0">
              <a:buNone/>
            </a:pPr>
            <a:r>
              <a:rPr lang="en-US" dirty="0"/>
              <a:t>	Interactive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 are always welcome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Low/No IDE help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marL="0" indent="0">
              <a:buNone/>
            </a:pPr>
            <a:r>
              <a:rPr lang="en-US" dirty="0"/>
              <a:t>https://github.com/wonder-phil/ClarityWorkshop3 </a:t>
            </a:r>
          </a:p>
        </p:txBody>
      </p:sp>
    </p:spTree>
    <p:extLst>
      <p:ext uri="{BB962C8B-B14F-4D97-AF65-F5344CB8AC3E}">
        <p14:creationId xmlns:p14="http://schemas.microsoft.com/office/powerpoint/2010/main" val="55014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19B4-8D67-777B-880F-66CCC5FF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7E6A-D26B-5B7A-A9B5-3F352A81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Familiar with basic blockchains, block height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to Clarity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1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A3B7-9E6B-8012-43D4-F5B61D2C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D300-D635-7E1D-936D-139B3430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Gain understanding of a basic Clarity contract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Our contract is from “Clarity of Mind” book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</a:t>
            </a:r>
            <a:r>
              <a:rPr lang="en-US" dirty="0">
                <a:hlinkClick r:id="rId2"/>
              </a:rPr>
              <a:t>Time Locked Wallet - Clarity Book (clarity-lang.org)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3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FB32-B4DC-223C-2C2C-7CA09681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DC57-94E6-4E1F-BA6F-25C8E5D8D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486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Textbook time-locked-wallet Clarity smart contract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Several PDF documents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 PDFs which drive the workshop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0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26EA-6596-69A6-931A-434C9C5A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CC79-B04A-78B7-3727-5CE091CB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/>
              <a:t>Motivating the time-locked contract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/>
              <a:t>Basic foundations of Clarity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/>
              <a:t>Building the time-locked contract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3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0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D8B2-C9A7-A53A-9131-00E394DB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9790-DB20-6161-C7BB-20D0153C1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45 minutes – basic clarity</a:t>
            </a:r>
          </a:p>
          <a:p>
            <a:pPr marL="0" indent="0">
              <a:buNone/>
            </a:pPr>
            <a:r>
              <a:rPr lang="en-US" dirty="0"/>
              <a:t>	15 minute break</a:t>
            </a:r>
          </a:p>
          <a:p>
            <a:pPr marL="0" indent="0">
              <a:buNone/>
            </a:pPr>
            <a:r>
              <a:rPr lang="en-US" dirty="0"/>
              <a:t>45 minutes – factorial function</a:t>
            </a:r>
          </a:p>
          <a:p>
            <a:pPr marL="0" indent="0">
              <a:buNone/>
            </a:pPr>
            <a:r>
              <a:rPr lang="en-US" dirty="0"/>
              <a:t>	15 minute break</a:t>
            </a:r>
          </a:p>
          <a:p>
            <a:pPr marL="0" indent="0">
              <a:buNone/>
            </a:pPr>
            <a:r>
              <a:rPr lang="en-US" dirty="0"/>
              <a:t>45 minutes – time locked contract</a:t>
            </a:r>
          </a:p>
        </p:txBody>
      </p:sp>
    </p:spTree>
    <p:extLst>
      <p:ext uri="{BB962C8B-B14F-4D97-AF65-F5344CB8AC3E}">
        <p14:creationId xmlns:p14="http://schemas.microsoft.com/office/powerpoint/2010/main" val="316885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133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Introduction to Clarity </vt:lpstr>
      <vt:lpstr>Style</vt:lpstr>
      <vt:lpstr>Assumptions</vt:lpstr>
      <vt:lpstr>Goal</vt:lpstr>
      <vt:lpstr>Github repo structure</vt:lpstr>
      <vt:lpstr>Agenda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 to  Clarity Smart Contracts</dc:title>
  <dc:creator>Bradford, Phillip</dc:creator>
  <cp:lastModifiedBy>Bradford, Phillip</cp:lastModifiedBy>
  <cp:revision>25</cp:revision>
  <dcterms:created xsi:type="dcterms:W3CDTF">2023-06-27T21:52:47Z</dcterms:created>
  <dcterms:modified xsi:type="dcterms:W3CDTF">2023-12-08T13:44:56Z</dcterms:modified>
</cp:coreProperties>
</file>