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2"/>
  </p:notesMasterIdLst>
  <p:sldIdLst>
    <p:sldId id="3825" r:id="rId5"/>
    <p:sldId id="3826" r:id="rId6"/>
    <p:sldId id="3845" r:id="rId7"/>
    <p:sldId id="3847" r:id="rId8"/>
    <p:sldId id="3846" r:id="rId9"/>
    <p:sldId id="3828" r:id="rId10"/>
    <p:sldId id="3840" r:id="rId11"/>
    <p:sldId id="3841" r:id="rId12"/>
    <p:sldId id="3835" r:id="rId13"/>
    <p:sldId id="3836" r:id="rId14"/>
    <p:sldId id="3827" r:id="rId15"/>
    <p:sldId id="3843" r:id="rId16"/>
    <p:sldId id="3842" r:id="rId17"/>
    <p:sldId id="3844" r:id="rId18"/>
    <p:sldId id="3838" r:id="rId19"/>
    <p:sldId id="3837" r:id="rId20"/>
    <p:sldId id="38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" y="365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33F7B-1A1B-45A8-BD8E-61CE53388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9ED366-F9A9-4EFE-AF52-346DE8BA276A}">
      <dgm:prSet/>
      <dgm:spPr/>
      <dgm:t>
        <a:bodyPr/>
        <a:lstStyle/>
        <a:p>
          <a:r>
            <a:rPr lang="en-US" dirty="0"/>
            <a:t>Layer 2</a:t>
          </a:r>
        </a:p>
      </dgm:t>
    </dgm:pt>
    <dgm:pt modelId="{D8BCF989-9308-436F-8398-0B611024914D}" type="parTrans" cxnId="{8B9EC928-C582-4BCC-9DA8-7A686E2DB3E2}">
      <dgm:prSet/>
      <dgm:spPr/>
      <dgm:t>
        <a:bodyPr/>
        <a:lstStyle/>
        <a:p>
          <a:endParaRPr lang="en-US"/>
        </a:p>
      </dgm:t>
    </dgm:pt>
    <dgm:pt modelId="{4A633CA0-E597-458F-92F4-F3B67BCAF2A7}" type="sibTrans" cxnId="{8B9EC928-C582-4BCC-9DA8-7A686E2DB3E2}">
      <dgm:prSet/>
      <dgm:spPr/>
      <dgm:t>
        <a:bodyPr/>
        <a:lstStyle/>
        <a:p>
          <a:endParaRPr lang="en-US"/>
        </a:p>
      </dgm:t>
    </dgm:pt>
    <dgm:pt modelId="{7F0F7E61-425D-45E4-B37A-961219688B3B}">
      <dgm:prSet/>
      <dgm:spPr/>
      <dgm:t>
        <a:bodyPr/>
        <a:lstStyle/>
        <a:p>
          <a:r>
            <a:rPr lang="en-US" dirty="0"/>
            <a:t>Motivation</a:t>
          </a:r>
        </a:p>
      </dgm:t>
    </dgm:pt>
    <dgm:pt modelId="{F40BE35E-111E-453C-871F-00BC6334F62C}" type="parTrans" cxnId="{57FCE4C7-6FAD-4AB2-BA19-EA8AF5AB1F90}">
      <dgm:prSet/>
      <dgm:spPr/>
      <dgm:t>
        <a:bodyPr/>
        <a:lstStyle/>
        <a:p>
          <a:endParaRPr lang="en-US"/>
        </a:p>
      </dgm:t>
    </dgm:pt>
    <dgm:pt modelId="{8DB605FE-B061-4F07-A310-3806C6FCC11B}" type="sibTrans" cxnId="{57FCE4C7-6FAD-4AB2-BA19-EA8AF5AB1F90}">
      <dgm:prSet/>
      <dgm:spPr/>
      <dgm:t>
        <a:bodyPr/>
        <a:lstStyle/>
        <a:p>
          <a:endParaRPr lang="en-US"/>
        </a:p>
      </dgm:t>
    </dgm:pt>
    <dgm:pt modelId="{E677D638-8C90-4440-8EE6-86257A68383F}">
      <dgm:prSet/>
      <dgm:spPr/>
      <dgm:t>
        <a:bodyPr/>
        <a:lstStyle/>
        <a:p>
          <a:r>
            <a:rPr lang="en-US" dirty="0"/>
            <a:t>Examples</a:t>
          </a:r>
        </a:p>
      </dgm:t>
    </dgm:pt>
    <dgm:pt modelId="{2AA5BD42-3069-4864-AB08-43051CC4510D}" type="parTrans" cxnId="{17744A94-71A1-4245-8B72-0BA7037A8BEC}">
      <dgm:prSet/>
      <dgm:spPr/>
      <dgm:t>
        <a:bodyPr/>
        <a:lstStyle/>
        <a:p>
          <a:endParaRPr lang="en-US"/>
        </a:p>
      </dgm:t>
    </dgm:pt>
    <dgm:pt modelId="{347FFAF2-72C4-4101-BCE3-49A93884E2EE}" type="sibTrans" cxnId="{17744A94-71A1-4245-8B72-0BA7037A8BEC}">
      <dgm:prSet/>
      <dgm:spPr/>
      <dgm:t>
        <a:bodyPr/>
        <a:lstStyle/>
        <a:p>
          <a:endParaRPr lang="en-US"/>
        </a:p>
      </dgm:t>
    </dgm:pt>
    <dgm:pt modelId="{8DE1C693-B199-47A2-923B-3E865C6DACAA}" type="pres">
      <dgm:prSet presAssocID="{72B33F7B-1A1B-45A8-BD8E-61CE53388BC0}" presName="root" presStyleCnt="0">
        <dgm:presLayoutVars>
          <dgm:dir/>
          <dgm:resizeHandles val="exact"/>
        </dgm:presLayoutVars>
      </dgm:prSet>
      <dgm:spPr/>
    </dgm:pt>
    <dgm:pt modelId="{9B632512-209E-4F97-97AA-363751EC05BC}" type="pres">
      <dgm:prSet presAssocID="{4C9ED366-F9A9-4EFE-AF52-346DE8BA276A}" presName="compNode" presStyleCnt="0"/>
      <dgm:spPr/>
    </dgm:pt>
    <dgm:pt modelId="{00A9601E-2B6E-4F39-B812-46B4925FCC11}" type="pres">
      <dgm:prSet presAssocID="{4C9ED366-F9A9-4EFE-AF52-346DE8BA27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C7FB2DE-0E4B-4B33-A5C8-AC1A1D7CABA7}" type="pres">
      <dgm:prSet presAssocID="{4C9ED366-F9A9-4EFE-AF52-346DE8BA276A}" presName="spaceRect" presStyleCnt="0"/>
      <dgm:spPr/>
    </dgm:pt>
    <dgm:pt modelId="{00DAC907-5214-46E1-ACCF-F43D87EFE08C}" type="pres">
      <dgm:prSet presAssocID="{4C9ED366-F9A9-4EFE-AF52-346DE8BA276A}" presName="textRect" presStyleLbl="revTx" presStyleIdx="0" presStyleCnt="3" custLinFactX="21792" custLinFactNeighborX="100000" custLinFactNeighborY="464">
        <dgm:presLayoutVars>
          <dgm:chMax val="1"/>
          <dgm:chPref val="1"/>
        </dgm:presLayoutVars>
      </dgm:prSet>
      <dgm:spPr/>
    </dgm:pt>
    <dgm:pt modelId="{447666AA-139F-4339-8F7A-C5E99C51E06F}" type="pres">
      <dgm:prSet presAssocID="{4A633CA0-E597-458F-92F4-F3B67BCAF2A7}" presName="sibTrans" presStyleCnt="0"/>
      <dgm:spPr/>
    </dgm:pt>
    <dgm:pt modelId="{34D713D3-BFF8-4A91-ADCC-E76D650BD074}" type="pres">
      <dgm:prSet presAssocID="{7F0F7E61-425D-45E4-B37A-961219688B3B}" presName="compNode" presStyleCnt="0"/>
      <dgm:spPr/>
    </dgm:pt>
    <dgm:pt modelId="{97961BAB-D1B4-4E88-B012-6B0BFAF61D66}" type="pres">
      <dgm:prSet presAssocID="{7F0F7E61-425D-45E4-B37A-961219688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4CD561-7BE7-4016-92AE-0833AC532439}" type="pres">
      <dgm:prSet presAssocID="{7F0F7E61-425D-45E4-B37A-961219688B3B}" presName="spaceRect" presStyleCnt="0"/>
      <dgm:spPr/>
    </dgm:pt>
    <dgm:pt modelId="{7217C694-C6E4-4372-8DFF-70035D430991}" type="pres">
      <dgm:prSet presAssocID="{7F0F7E61-425D-45E4-B37A-961219688B3B}" presName="textRect" presStyleLbl="revTx" presStyleIdx="1" presStyleCnt="3" custLinFactX="-18442" custLinFactNeighborX="-100000" custLinFactNeighborY="16645">
        <dgm:presLayoutVars>
          <dgm:chMax val="1"/>
          <dgm:chPref val="1"/>
        </dgm:presLayoutVars>
      </dgm:prSet>
      <dgm:spPr/>
    </dgm:pt>
    <dgm:pt modelId="{1FEB3835-43E3-44A5-B597-58ADF1CB4657}" type="pres">
      <dgm:prSet presAssocID="{8DB605FE-B061-4F07-A310-3806C6FCC11B}" presName="sibTrans" presStyleCnt="0"/>
      <dgm:spPr/>
    </dgm:pt>
    <dgm:pt modelId="{AC795E06-76CF-43F0-839D-2456CEAB68AA}" type="pres">
      <dgm:prSet presAssocID="{E677D638-8C90-4440-8EE6-86257A68383F}" presName="compNode" presStyleCnt="0"/>
      <dgm:spPr/>
    </dgm:pt>
    <dgm:pt modelId="{527AECE5-F1DB-43F6-81AA-3119BB513DC9}" type="pres">
      <dgm:prSet presAssocID="{E677D638-8C90-4440-8EE6-86257A683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2CF627-DAB7-4E97-BF0A-17F1AF77D0CE}" type="pres">
      <dgm:prSet presAssocID="{E677D638-8C90-4440-8EE6-86257A68383F}" presName="spaceRect" presStyleCnt="0"/>
      <dgm:spPr/>
    </dgm:pt>
    <dgm:pt modelId="{66D49072-851C-4CAC-AB11-1DA8EB5A5103}" type="pres">
      <dgm:prSet presAssocID="{E677D638-8C90-4440-8EE6-86257A68383F}" presName="textRect" presStyleLbl="revTx" presStyleIdx="2" presStyleCnt="3" custLinFactNeighborX="430" custLinFactNeighborY="0">
        <dgm:presLayoutVars>
          <dgm:chMax val="1"/>
          <dgm:chPref val="1"/>
        </dgm:presLayoutVars>
      </dgm:prSet>
      <dgm:spPr/>
    </dgm:pt>
  </dgm:ptLst>
  <dgm:cxnLst>
    <dgm:cxn modelId="{8B9EC928-C582-4BCC-9DA8-7A686E2DB3E2}" srcId="{72B33F7B-1A1B-45A8-BD8E-61CE53388BC0}" destId="{4C9ED366-F9A9-4EFE-AF52-346DE8BA276A}" srcOrd="0" destOrd="0" parTransId="{D8BCF989-9308-436F-8398-0B611024914D}" sibTransId="{4A633CA0-E597-458F-92F4-F3B67BCAF2A7}"/>
    <dgm:cxn modelId="{BCBC5836-C724-4F14-896C-45AC359C7438}" type="presOf" srcId="{4C9ED366-F9A9-4EFE-AF52-346DE8BA276A}" destId="{00DAC907-5214-46E1-ACCF-F43D87EFE08C}" srcOrd="0" destOrd="0" presId="urn:microsoft.com/office/officeart/2018/2/layout/IconLabelList"/>
    <dgm:cxn modelId="{CC8CF753-872F-4A69-871F-0B78180BE24C}" type="presOf" srcId="{72B33F7B-1A1B-45A8-BD8E-61CE53388BC0}" destId="{8DE1C693-B199-47A2-923B-3E865C6DACAA}" srcOrd="0" destOrd="0" presId="urn:microsoft.com/office/officeart/2018/2/layout/IconLabelList"/>
    <dgm:cxn modelId="{17744A94-71A1-4245-8B72-0BA7037A8BEC}" srcId="{72B33F7B-1A1B-45A8-BD8E-61CE53388BC0}" destId="{E677D638-8C90-4440-8EE6-86257A68383F}" srcOrd="2" destOrd="0" parTransId="{2AA5BD42-3069-4864-AB08-43051CC4510D}" sibTransId="{347FFAF2-72C4-4101-BCE3-49A93884E2EE}"/>
    <dgm:cxn modelId="{795667AB-9B99-46D9-AF11-53133012F4DF}" type="presOf" srcId="{7F0F7E61-425D-45E4-B37A-961219688B3B}" destId="{7217C694-C6E4-4372-8DFF-70035D430991}" srcOrd="0" destOrd="0" presId="urn:microsoft.com/office/officeart/2018/2/layout/IconLabelList"/>
    <dgm:cxn modelId="{57FCE4C7-6FAD-4AB2-BA19-EA8AF5AB1F90}" srcId="{72B33F7B-1A1B-45A8-BD8E-61CE53388BC0}" destId="{7F0F7E61-425D-45E4-B37A-961219688B3B}" srcOrd="1" destOrd="0" parTransId="{F40BE35E-111E-453C-871F-00BC6334F62C}" sibTransId="{8DB605FE-B061-4F07-A310-3806C6FCC11B}"/>
    <dgm:cxn modelId="{98349CEF-E9E1-42CB-B1E3-81B637754851}" type="presOf" srcId="{E677D638-8C90-4440-8EE6-86257A68383F}" destId="{66D49072-851C-4CAC-AB11-1DA8EB5A5103}" srcOrd="0" destOrd="0" presId="urn:microsoft.com/office/officeart/2018/2/layout/IconLabelList"/>
    <dgm:cxn modelId="{7A29CC7F-B70B-4542-BA53-8C97D95D666E}" type="presParOf" srcId="{8DE1C693-B199-47A2-923B-3E865C6DACAA}" destId="{9B632512-209E-4F97-97AA-363751EC05BC}" srcOrd="0" destOrd="0" presId="urn:microsoft.com/office/officeart/2018/2/layout/IconLabelList"/>
    <dgm:cxn modelId="{0AB6A036-C2F1-4DD1-B739-87AEEB1C4B68}" type="presParOf" srcId="{9B632512-209E-4F97-97AA-363751EC05BC}" destId="{00A9601E-2B6E-4F39-B812-46B4925FCC11}" srcOrd="0" destOrd="0" presId="urn:microsoft.com/office/officeart/2018/2/layout/IconLabelList"/>
    <dgm:cxn modelId="{BCEC2E8D-75BB-47BE-A48F-F6D65FD4FD63}" type="presParOf" srcId="{9B632512-209E-4F97-97AA-363751EC05BC}" destId="{9C7FB2DE-0E4B-4B33-A5C8-AC1A1D7CABA7}" srcOrd="1" destOrd="0" presId="urn:microsoft.com/office/officeart/2018/2/layout/IconLabelList"/>
    <dgm:cxn modelId="{17D2A71A-BF2E-481E-8454-69041DA437C1}" type="presParOf" srcId="{9B632512-209E-4F97-97AA-363751EC05BC}" destId="{00DAC907-5214-46E1-ACCF-F43D87EFE08C}" srcOrd="2" destOrd="0" presId="urn:microsoft.com/office/officeart/2018/2/layout/IconLabelList"/>
    <dgm:cxn modelId="{29C39E65-4645-46C6-9056-D94269B24452}" type="presParOf" srcId="{8DE1C693-B199-47A2-923B-3E865C6DACAA}" destId="{447666AA-139F-4339-8F7A-C5E99C51E06F}" srcOrd="1" destOrd="0" presId="urn:microsoft.com/office/officeart/2018/2/layout/IconLabelList"/>
    <dgm:cxn modelId="{A1F0604F-1FE9-4969-8897-8A99F7B4B693}" type="presParOf" srcId="{8DE1C693-B199-47A2-923B-3E865C6DACAA}" destId="{34D713D3-BFF8-4A91-ADCC-E76D650BD074}" srcOrd="2" destOrd="0" presId="urn:microsoft.com/office/officeart/2018/2/layout/IconLabelList"/>
    <dgm:cxn modelId="{C729C425-F9FC-473E-9D98-89656FEBB32B}" type="presParOf" srcId="{34D713D3-BFF8-4A91-ADCC-E76D650BD074}" destId="{97961BAB-D1B4-4E88-B012-6B0BFAF61D66}" srcOrd="0" destOrd="0" presId="urn:microsoft.com/office/officeart/2018/2/layout/IconLabelList"/>
    <dgm:cxn modelId="{EF80ECC8-0245-462D-A61A-3D4E74944DFD}" type="presParOf" srcId="{34D713D3-BFF8-4A91-ADCC-E76D650BD074}" destId="{E34CD561-7BE7-4016-92AE-0833AC532439}" srcOrd="1" destOrd="0" presId="urn:microsoft.com/office/officeart/2018/2/layout/IconLabelList"/>
    <dgm:cxn modelId="{5A6253BE-E653-4B20-B0D6-D1DE9D051FDA}" type="presParOf" srcId="{34D713D3-BFF8-4A91-ADCC-E76D650BD074}" destId="{7217C694-C6E4-4372-8DFF-70035D430991}" srcOrd="2" destOrd="0" presId="urn:microsoft.com/office/officeart/2018/2/layout/IconLabelList"/>
    <dgm:cxn modelId="{374B7193-1EE9-45B9-BA1A-2D1CBAA14D4F}" type="presParOf" srcId="{8DE1C693-B199-47A2-923B-3E865C6DACAA}" destId="{1FEB3835-43E3-44A5-B597-58ADF1CB4657}" srcOrd="3" destOrd="0" presId="urn:microsoft.com/office/officeart/2018/2/layout/IconLabelList"/>
    <dgm:cxn modelId="{A9DC1B6E-2451-463C-AEB3-7F79A32A4BD6}" type="presParOf" srcId="{8DE1C693-B199-47A2-923B-3E865C6DACAA}" destId="{AC795E06-76CF-43F0-839D-2456CEAB68AA}" srcOrd="4" destOrd="0" presId="urn:microsoft.com/office/officeart/2018/2/layout/IconLabelList"/>
    <dgm:cxn modelId="{DF9E11B4-9701-43E4-B54F-01850C46B327}" type="presParOf" srcId="{AC795E06-76CF-43F0-839D-2456CEAB68AA}" destId="{527AECE5-F1DB-43F6-81AA-3119BB513DC9}" srcOrd="0" destOrd="0" presId="urn:microsoft.com/office/officeart/2018/2/layout/IconLabelList"/>
    <dgm:cxn modelId="{9FB401EC-A6BA-4A91-99C7-64F8A551E36A}" type="presParOf" srcId="{AC795E06-76CF-43F0-839D-2456CEAB68AA}" destId="{BA2CF627-DAB7-4E97-BF0A-17F1AF77D0CE}" srcOrd="1" destOrd="0" presId="urn:microsoft.com/office/officeart/2018/2/layout/IconLabelList"/>
    <dgm:cxn modelId="{D57CAA40-D3ED-4D4C-B40D-E6DC6A482261}" type="presParOf" srcId="{AC795E06-76CF-43F0-839D-2456CEAB68AA}" destId="{66D49072-851C-4CAC-AB11-1DA8EB5A51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3B0F9-A577-45EB-9EE2-850A6093476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82B6F3-A76C-41E3-8B5E-D04514646823}">
      <dgm:prSet/>
      <dgm:spPr/>
      <dgm:t>
        <a:bodyPr/>
        <a:lstStyle/>
        <a:p>
          <a:r>
            <a:rPr lang="en-US"/>
            <a:t>Digital contracts</a:t>
          </a:r>
        </a:p>
      </dgm:t>
    </dgm:pt>
    <dgm:pt modelId="{54AAEC6E-9AEC-40EA-82C5-CAAD224F0633}" type="parTrans" cxnId="{DAA91C6F-09EF-4AA9-99F1-DD38D27EDC61}">
      <dgm:prSet/>
      <dgm:spPr/>
      <dgm:t>
        <a:bodyPr/>
        <a:lstStyle/>
        <a:p>
          <a:endParaRPr lang="en-US"/>
        </a:p>
      </dgm:t>
    </dgm:pt>
    <dgm:pt modelId="{6E08EBFF-3C4C-45C5-AE88-D23A54F2ED2D}" type="sibTrans" cxnId="{DAA91C6F-09EF-4AA9-99F1-DD38D27EDC61}">
      <dgm:prSet/>
      <dgm:spPr/>
      <dgm:t>
        <a:bodyPr/>
        <a:lstStyle/>
        <a:p>
          <a:endParaRPr lang="en-US"/>
        </a:p>
      </dgm:t>
    </dgm:pt>
    <dgm:pt modelId="{7876BD40-1419-4C94-9EA2-188AF6BDFCB4}">
      <dgm:prSet/>
      <dgm:spPr/>
      <dgm:t>
        <a:bodyPr/>
        <a:lstStyle/>
        <a:p>
          <a:r>
            <a:rPr lang="en-US"/>
            <a:t>Beyond digital signatures </a:t>
          </a:r>
        </a:p>
      </dgm:t>
    </dgm:pt>
    <dgm:pt modelId="{31C29A0E-06D8-42F4-9B69-554E0B6AE890}" type="parTrans" cxnId="{90F7E8BD-42BC-4DF3-8F5B-DE99411D8FF1}">
      <dgm:prSet/>
      <dgm:spPr/>
      <dgm:t>
        <a:bodyPr/>
        <a:lstStyle/>
        <a:p>
          <a:endParaRPr lang="en-US"/>
        </a:p>
      </dgm:t>
    </dgm:pt>
    <dgm:pt modelId="{5AC9D753-27F3-4280-A508-0E6D778C8D32}" type="sibTrans" cxnId="{90F7E8BD-42BC-4DF3-8F5B-DE99411D8FF1}">
      <dgm:prSet/>
      <dgm:spPr/>
      <dgm:t>
        <a:bodyPr/>
        <a:lstStyle/>
        <a:p>
          <a:endParaRPr lang="en-US"/>
        </a:p>
      </dgm:t>
    </dgm:pt>
    <dgm:pt modelId="{1E029D96-288F-47A8-A955-10D380437E3E}">
      <dgm:prSet/>
      <dgm:spPr/>
      <dgm:t>
        <a:bodyPr/>
        <a:lstStyle/>
        <a:p>
          <a:r>
            <a:rPr lang="en-US"/>
            <a:t>On a blockchain</a:t>
          </a:r>
        </a:p>
      </dgm:t>
    </dgm:pt>
    <dgm:pt modelId="{64B7B539-CB58-49A9-AD04-718EA9497E5C}" type="parTrans" cxnId="{F0AAF1C3-959A-494F-85D1-72C7F887D4A7}">
      <dgm:prSet/>
      <dgm:spPr/>
      <dgm:t>
        <a:bodyPr/>
        <a:lstStyle/>
        <a:p>
          <a:endParaRPr lang="en-US"/>
        </a:p>
      </dgm:t>
    </dgm:pt>
    <dgm:pt modelId="{71CEEA94-B928-482E-A43D-B9FC4E3C9F6B}" type="sibTrans" cxnId="{F0AAF1C3-959A-494F-85D1-72C7F887D4A7}">
      <dgm:prSet/>
      <dgm:spPr/>
      <dgm:t>
        <a:bodyPr/>
        <a:lstStyle/>
        <a:p>
          <a:endParaRPr lang="en-US"/>
        </a:p>
      </dgm:t>
    </dgm:pt>
    <dgm:pt modelId="{550671CB-4556-4B30-9482-E27158A45D9F}">
      <dgm:prSet/>
      <dgm:spPr/>
      <dgm:t>
        <a:bodyPr/>
        <a:lstStyle/>
        <a:p>
          <a:r>
            <a:rPr lang="en-US"/>
            <a:t>Automatic consensus contract evaluation</a:t>
          </a:r>
        </a:p>
      </dgm:t>
    </dgm:pt>
    <dgm:pt modelId="{BA3E808E-95BC-4F4B-95DA-13F5EB5892A6}" type="parTrans" cxnId="{69F2246B-AC5C-4E7E-8776-7C64E9E7E839}">
      <dgm:prSet/>
      <dgm:spPr/>
      <dgm:t>
        <a:bodyPr/>
        <a:lstStyle/>
        <a:p>
          <a:endParaRPr lang="en-US"/>
        </a:p>
      </dgm:t>
    </dgm:pt>
    <dgm:pt modelId="{88AF9242-0004-42B0-9B8E-0202BC4B86F0}" type="sibTrans" cxnId="{69F2246B-AC5C-4E7E-8776-7C64E9E7E839}">
      <dgm:prSet/>
      <dgm:spPr/>
      <dgm:t>
        <a:bodyPr/>
        <a:lstStyle/>
        <a:p>
          <a:endParaRPr lang="en-US"/>
        </a:p>
      </dgm:t>
    </dgm:pt>
    <dgm:pt modelId="{7D39DE16-504A-4D90-9845-398D36F8EF49}">
      <dgm:prSet/>
      <dgm:spPr/>
      <dgm:t>
        <a:bodyPr/>
        <a:lstStyle/>
        <a:p>
          <a:r>
            <a:rPr lang="en-US"/>
            <a:t>Proposed by Nick Szabo</a:t>
          </a:r>
        </a:p>
      </dgm:t>
    </dgm:pt>
    <dgm:pt modelId="{1358E396-BFCE-4193-B695-B79C37BEA2A0}" type="parTrans" cxnId="{DCB46FDA-1583-4C5E-A23C-E4EE7FC4305D}">
      <dgm:prSet/>
      <dgm:spPr/>
      <dgm:t>
        <a:bodyPr/>
        <a:lstStyle/>
        <a:p>
          <a:endParaRPr lang="en-US"/>
        </a:p>
      </dgm:t>
    </dgm:pt>
    <dgm:pt modelId="{17F8CF28-8369-4CD6-8D55-FB3701D81186}" type="sibTrans" cxnId="{DCB46FDA-1583-4C5E-A23C-E4EE7FC4305D}">
      <dgm:prSet/>
      <dgm:spPr/>
      <dgm:t>
        <a:bodyPr/>
        <a:lstStyle/>
        <a:p>
          <a:endParaRPr lang="en-US"/>
        </a:p>
      </dgm:t>
    </dgm:pt>
    <dgm:pt modelId="{894720DF-8D1B-4FD0-AB8C-D7631DF32674}" type="pres">
      <dgm:prSet presAssocID="{0C93B0F9-A577-45EB-9EE2-850A6093476C}" presName="diagram" presStyleCnt="0">
        <dgm:presLayoutVars>
          <dgm:dir/>
          <dgm:resizeHandles val="exact"/>
        </dgm:presLayoutVars>
      </dgm:prSet>
      <dgm:spPr/>
    </dgm:pt>
    <dgm:pt modelId="{269DDAE4-8E31-49B1-86D6-1FF583739AE7}" type="pres">
      <dgm:prSet presAssocID="{FF82B6F3-A76C-41E3-8B5E-D04514646823}" presName="node" presStyleLbl="node1" presStyleIdx="0" presStyleCnt="5">
        <dgm:presLayoutVars>
          <dgm:bulletEnabled val="1"/>
        </dgm:presLayoutVars>
      </dgm:prSet>
      <dgm:spPr/>
    </dgm:pt>
    <dgm:pt modelId="{B8DDDA7F-1A00-4777-91D0-2698D115CC2F}" type="pres">
      <dgm:prSet presAssocID="{6E08EBFF-3C4C-45C5-AE88-D23A54F2ED2D}" presName="sibTrans" presStyleCnt="0"/>
      <dgm:spPr/>
    </dgm:pt>
    <dgm:pt modelId="{41C05F95-3AC4-4D41-8723-5996934FA139}" type="pres">
      <dgm:prSet presAssocID="{7876BD40-1419-4C94-9EA2-188AF6BDFCB4}" presName="node" presStyleLbl="node1" presStyleIdx="1" presStyleCnt="5">
        <dgm:presLayoutVars>
          <dgm:bulletEnabled val="1"/>
        </dgm:presLayoutVars>
      </dgm:prSet>
      <dgm:spPr/>
    </dgm:pt>
    <dgm:pt modelId="{98B59CCB-2728-4E3D-ACC1-D0E6C9308D23}" type="pres">
      <dgm:prSet presAssocID="{5AC9D753-27F3-4280-A508-0E6D778C8D32}" presName="sibTrans" presStyleCnt="0"/>
      <dgm:spPr/>
    </dgm:pt>
    <dgm:pt modelId="{5439D0FD-BC5A-45A1-8835-DFA990DE6B27}" type="pres">
      <dgm:prSet presAssocID="{1E029D96-288F-47A8-A955-10D380437E3E}" presName="node" presStyleLbl="node1" presStyleIdx="2" presStyleCnt="5">
        <dgm:presLayoutVars>
          <dgm:bulletEnabled val="1"/>
        </dgm:presLayoutVars>
      </dgm:prSet>
      <dgm:spPr/>
    </dgm:pt>
    <dgm:pt modelId="{F6B7613E-830E-4836-955A-44C11CDE7120}" type="pres">
      <dgm:prSet presAssocID="{71CEEA94-B928-482E-A43D-B9FC4E3C9F6B}" presName="sibTrans" presStyleCnt="0"/>
      <dgm:spPr/>
    </dgm:pt>
    <dgm:pt modelId="{AAEF3AEA-FAB5-4093-9662-A2B9ACEE94B8}" type="pres">
      <dgm:prSet presAssocID="{550671CB-4556-4B30-9482-E27158A45D9F}" presName="node" presStyleLbl="node1" presStyleIdx="3" presStyleCnt="5">
        <dgm:presLayoutVars>
          <dgm:bulletEnabled val="1"/>
        </dgm:presLayoutVars>
      </dgm:prSet>
      <dgm:spPr/>
    </dgm:pt>
    <dgm:pt modelId="{334B08D3-1717-40F8-9D7B-0AC292D0BD94}" type="pres">
      <dgm:prSet presAssocID="{88AF9242-0004-42B0-9B8E-0202BC4B86F0}" presName="sibTrans" presStyleCnt="0"/>
      <dgm:spPr/>
    </dgm:pt>
    <dgm:pt modelId="{F1157273-6102-4FDE-B377-4B66E3071491}" type="pres">
      <dgm:prSet presAssocID="{7D39DE16-504A-4D90-9845-398D36F8EF49}" presName="node" presStyleLbl="node1" presStyleIdx="4" presStyleCnt="5">
        <dgm:presLayoutVars>
          <dgm:bulletEnabled val="1"/>
        </dgm:presLayoutVars>
      </dgm:prSet>
      <dgm:spPr/>
    </dgm:pt>
  </dgm:ptLst>
  <dgm:cxnLst>
    <dgm:cxn modelId="{554E0004-64B1-4F1D-BC65-A115D3C8F115}" type="presOf" srcId="{1E029D96-288F-47A8-A955-10D380437E3E}" destId="{5439D0FD-BC5A-45A1-8835-DFA990DE6B27}" srcOrd="0" destOrd="0" presId="urn:microsoft.com/office/officeart/2005/8/layout/default"/>
    <dgm:cxn modelId="{2B642C35-1E19-4DAE-A51A-749910EAADC6}" type="presOf" srcId="{7876BD40-1419-4C94-9EA2-188AF6BDFCB4}" destId="{41C05F95-3AC4-4D41-8723-5996934FA139}" srcOrd="0" destOrd="0" presId="urn:microsoft.com/office/officeart/2005/8/layout/default"/>
    <dgm:cxn modelId="{E6E64669-7676-44EE-8FA5-80D5FB12E8A4}" type="presOf" srcId="{0C93B0F9-A577-45EB-9EE2-850A6093476C}" destId="{894720DF-8D1B-4FD0-AB8C-D7631DF32674}" srcOrd="0" destOrd="0" presId="urn:microsoft.com/office/officeart/2005/8/layout/default"/>
    <dgm:cxn modelId="{69F2246B-AC5C-4E7E-8776-7C64E9E7E839}" srcId="{0C93B0F9-A577-45EB-9EE2-850A6093476C}" destId="{550671CB-4556-4B30-9482-E27158A45D9F}" srcOrd="3" destOrd="0" parTransId="{BA3E808E-95BC-4F4B-95DA-13F5EB5892A6}" sibTransId="{88AF9242-0004-42B0-9B8E-0202BC4B86F0}"/>
    <dgm:cxn modelId="{DAA91C6F-09EF-4AA9-99F1-DD38D27EDC61}" srcId="{0C93B0F9-A577-45EB-9EE2-850A6093476C}" destId="{FF82B6F3-A76C-41E3-8B5E-D04514646823}" srcOrd="0" destOrd="0" parTransId="{54AAEC6E-9AEC-40EA-82C5-CAAD224F0633}" sibTransId="{6E08EBFF-3C4C-45C5-AE88-D23A54F2ED2D}"/>
    <dgm:cxn modelId="{3BD367AD-A279-4C44-AFC0-4392CEB076B6}" type="presOf" srcId="{7D39DE16-504A-4D90-9845-398D36F8EF49}" destId="{F1157273-6102-4FDE-B377-4B66E3071491}" srcOrd="0" destOrd="0" presId="urn:microsoft.com/office/officeart/2005/8/layout/default"/>
    <dgm:cxn modelId="{606A2BBD-F4A7-43BE-9E28-54FDF90A4876}" type="presOf" srcId="{FF82B6F3-A76C-41E3-8B5E-D04514646823}" destId="{269DDAE4-8E31-49B1-86D6-1FF583739AE7}" srcOrd="0" destOrd="0" presId="urn:microsoft.com/office/officeart/2005/8/layout/default"/>
    <dgm:cxn modelId="{90F7E8BD-42BC-4DF3-8F5B-DE99411D8FF1}" srcId="{0C93B0F9-A577-45EB-9EE2-850A6093476C}" destId="{7876BD40-1419-4C94-9EA2-188AF6BDFCB4}" srcOrd="1" destOrd="0" parTransId="{31C29A0E-06D8-42F4-9B69-554E0B6AE890}" sibTransId="{5AC9D753-27F3-4280-A508-0E6D778C8D32}"/>
    <dgm:cxn modelId="{F0AAF1C3-959A-494F-85D1-72C7F887D4A7}" srcId="{0C93B0F9-A577-45EB-9EE2-850A6093476C}" destId="{1E029D96-288F-47A8-A955-10D380437E3E}" srcOrd="2" destOrd="0" parTransId="{64B7B539-CB58-49A9-AD04-718EA9497E5C}" sibTransId="{71CEEA94-B928-482E-A43D-B9FC4E3C9F6B}"/>
    <dgm:cxn modelId="{B324FDC6-1571-4F7D-A364-F6D87DF31E80}" type="presOf" srcId="{550671CB-4556-4B30-9482-E27158A45D9F}" destId="{AAEF3AEA-FAB5-4093-9662-A2B9ACEE94B8}" srcOrd="0" destOrd="0" presId="urn:microsoft.com/office/officeart/2005/8/layout/default"/>
    <dgm:cxn modelId="{DCB46FDA-1583-4C5E-A23C-E4EE7FC4305D}" srcId="{0C93B0F9-A577-45EB-9EE2-850A6093476C}" destId="{7D39DE16-504A-4D90-9845-398D36F8EF49}" srcOrd="4" destOrd="0" parTransId="{1358E396-BFCE-4193-B695-B79C37BEA2A0}" sibTransId="{17F8CF28-8369-4CD6-8D55-FB3701D81186}"/>
    <dgm:cxn modelId="{1A79400E-6459-45EE-868E-2826F252657D}" type="presParOf" srcId="{894720DF-8D1B-4FD0-AB8C-D7631DF32674}" destId="{269DDAE4-8E31-49B1-86D6-1FF583739AE7}" srcOrd="0" destOrd="0" presId="urn:microsoft.com/office/officeart/2005/8/layout/default"/>
    <dgm:cxn modelId="{7029D651-815B-48ED-9311-61F5A4598375}" type="presParOf" srcId="{894720DF-8D1B-4FD0-AB8C-D7631DF32674}" destId="{B8DDDA7F-1A00-4777-91D0-2698D115CC2F}" srcOrd="1" destOrd="0" presId="urn:microsoft.com/office/officeart/2005/8/layout/default"/>
    <dgm:cxn modelId="{C4014916-3042-4AB6-BFC7-A81DFC8D6B9C}" type="presParOf" srcId="{894720DF-8D1B-4FD0-AB8C-D7631DF32674}" destId="{41C05F95-3AC4-4D41-8723-5996934FA139}" srcOrd="2" destOrd="0" presId="urn:microsoft.com/office/officeart/2005/8/layout/default"/>
    <dgm:cxn modelId="{43A987E9-E6F6-4B36-A6A7-D9C00E975CA3}" type="presParOf" srcId="{894720DF-8D1B-4FD0-AB8C-D7631DF32674}" destId="{98B59CCB-2728-4E3D-ACC1-D0E6C9308D23}" srcOrd="3" destOrd="0" presId="urn:microsoft.com/office/officeart/2005/8/layout/default"/>
    <dgm:cxn modelId="{578DF941-66EE-4070-97C1-0886415C93F2}" type="presParOf" srcId="{894720DF-8D1B-4FD0-AB8C-D7631DF32674}" destId="{5439D0FD-BC5A-45A1-8835-DFA990DE6B27}" srcOrd="4" destOrd="0" presId="urn:microsoft.com/office/officeart/2005/8/layout/default"/>
    <dgm:cxn modelId="{8A39CE32-EE9C-4CEC-93E7-077FEB1DD840}" type="presParOf" srcId="{894720DF-8D1B-4FD0-AB8C-D7631DF32674}" destId="{F6B7613E-830E-4836-955A-44C11CDE7120}" srcOrd="5" destOrd="0" presId="urn:microsoft.com/office/officeart/2005/8/layout/default"/>
    <dgm:cxn modelId="{681FBBCD-B96E-4F1B-B200-CE92F41D5389}" type="presParOf" srcId="{894720DF-8D1B-4FD0-AB8C-D7631DF32674}" destId="{AAEF3AEA-FAB5-4093-9662-A2B9ACEE94B8}" srcOrd="6" destOrd="0" presId="urn:microsoft.com/office/officeart/2005/8/layout/default"/>
    <dgm:cxn modelId="{EBDC9D14-AC68-425B-9BEB-CEAD832E3F2F}" type="presParOf" srcId="{894720DF-8D1B-4FD0-AB8C-D7631DF32674}" destId="{334B08D3-1717-40F8-9D7B-0AC292D0BD94}" srcOrd="7" destOrd="0" presId="urn:microsoft.com/office/officeart/2005/8/layout/default"/>
    <dgm:cxn modelId="{945F2306-93F9-4D0C-BF28-E4D2A5C68E01}" type="presParOf" srcId="{894720DF-8D1B-4FD0-AB8C-D7631DF32674}" destId="{F1157273-6102-4FDE-B377-4B66E307149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9601E-2B6E-4F39-B812-46B4925FCC1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AC907-5214-46E1-ACCF-F43D87EFE08C}">
      <dsp:nvSpPr>
        <dsp:cNvPr id="0" name=""/>
        <dsp:cNvSpPr/>
      </dsp:nvSpPr>
      <dsp:spPr>
        <a:xfrm>
          <a:off x="3937090" y="264748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Layer 2</a:t>
          </a:r>
        </a:p>
      </dsp:txBody>
      <dsp:txXfrm>
        <a:off x="3937090" y="2647481"/>
        <a:ext cx="2889450" cy="720000"/>
      </dsp:txXfrm>
    </dsp:sp>
    <dsp:sp modelId="{97961BAB-D1B4-4E88-B012-6B0BFAF61D66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7C694-C6E4-4372-8DFF-70035D430991}">
      <dsp:nvSpPr>
        <dsp:cNvPr id="0" name=""/>
        <dsp:cNvSpPr/>
      </dsp:nvSpPr>
      <dsp:spPr>
        <a:xfrm>
          <a:off x="390752" y="276398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Motivation</a:t>
          </a:r>
        </a:p>
      </dsp:txBody>
      <dsp:txXfrm>
        <a:off x="390752" y="2763984"/>
        <a:ext cx="2889450" cy="720000"/>
      </dsp:txXfrm>
    </dsp:sp>
    <dsp:sp modelId="{527AECE5-F1DB-43F6-81AA-3119BB513DC9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49072-851C-4CAC-AB11-1DA8EB5A5103}">
      <dsp:nvSpPr>
        <dsp:cNvPr id="0" name=""/>
        <dsp:cNvSpPr/>
      </dsp:nvSpPr>
      <dsp:spPr>
        <a:xfrm>
          <a:off x="7220603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Examples</a:t>
          </a:r>
        </a:p>
      </dsp:txBody>
      <dsp:txXfrm>
        <a:off x="7220603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DDAE4-8E31-49B1-86D6-1FF583739AE7}">
      <dsp:nvSpPr>
        <dsp:cNvPr id="0" name=""/>
        <dsp:cNvSpPr/>
      </dsp:nvSpPr>
      <dsp:spPr>
        <a:xfrm>
          <a:off x="619911" y="1692"/>
          <a:ext cx="2174579" cy="130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Digital contracts</a:t>
          </a:r>
        </a:p>
      </dsp:txBody>
      <dsp:txXfrm>
        <a:off x="619911" y="1692"/>
        <a:ext cx="2174579" cy="1304747"/>
      </dsp:txXfrm>
    </dsp:sp>
    <dsp:sp modelId="{41C05F95-3AC4-4D41-8723-5996934FA139}">
      <dsp:nvSpPr>
        <dsp:cNvPr id="0" name=""/>
        <dsp:cNvSpPr/>
      </dsp:nvSpPr>
      <dsp:spPr>
        <a:xfrm>
          <a:off x="3011948" y="1692"/>
          <a:ext cx="2174579" cy="130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Beyond digital signatures </a:t>
          </a:r>
        </a:p>
      </dsp:txBody>
      <dsp:txXfrm>
        <a:off x="3011948" y="1692"/>
        <a:ext cx="2174579" cy="1304747"/>
      </dsp:txXfrm>
    </dsp:sp>
    <dsp:sp modelId="{5439D0FD-BC5A-45A1-8835-DFA990DE6B27}">
      <dsp:nvSpPr>
        <dsp:cNvPr id="0" name=""/>
        <dsp:cNvSpPr/>
      </dsp:nvSpPr>
      <dsp:spPr>
        <a:xfrm>
          <a:off x="619911" y="1523898"/>
          <a:ext cx="2174579" cy="130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 a blockchain</a:t>
          </a:r>
        </a:p>
      </dsp:txBody>
      <dsp:txXfrm>
        <a:off x="619911" y="1523898"/>
        <a:ext cx="2174579" cy="1304747"/>
      </dsp:txXfrm>
    </dsp:sp>
    <dsp:sp modelId="{AAEF3AEA-FAB5-4093-9662-A2B9ACEE94B8}">
      <dsp:nvSpPr>
        <dsp:cNvPr id="0" name=""/>
        <dsp:cNvSpPr/>
      </dsp:nvSpPr>
      <dsp:spPr>
        <a:xfrm>
          <a:off x="3011948" y="1523898"/>
          <a:ext cx="2174579" cy="130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Automatic consensus contract evaluation</a:t>
          </a:r>
        </a:p>
      </dsp:txBody>
      <dsp:txXfrm>
        <a:off x="3011948" y="1523898"/>
        <a:ext cx="2174579" cy="1304747"/>
      </dsp:txXfrm>
    </dsp:sp>
    <dsp:sp modelId="{F1157273-6102-4FDE-B377-4B66E3071491}">
      <dsp:nvSpPr>
        <dsp:cNvPr id="0" name=""/>
        <dsp:cNvSpPr/>
      </dsp:nvSpPr>
      <dsp:spPr>
        <a:xfrm>
          <a:off x="1815930" y="3046103"/>
          <a:ext cx="2174579" cy="130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Proposed by Nick Szabo</a:t>
          </a:r>
        </a:p>
      </dsp:txBody>
      <dsp:txXfrm>
        <a:off x="1815930" y="3046103"/>
        <a:ext cx="2174579" cy="1304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Beyond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3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Proof of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196348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Phillip G. Bradford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Introduction to Smart Contracts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Clarity Smart contracts</a:t>
            </a:r>
          </a:p>
          <a:p>
            <a:endParaRPr lang="en-US" dirty="0"/>
          </a:p>
        </p:txBody>
      </p:sp>
      <p:sp>
        <p:nvSpPr>
          <p:cNvPr id="4" name="Rectangle 3" descr="Head with Gears">
            <a:extLst>
              <a:ext uri="{FF2B5EF4-FFF2-40B4-BE49-F238E27FC236}">
                <a16:creationId xmlns:a16="http://schemas.microsoft.com/office/drawing/2014/main" id="{899467C3-85BD-71FC-0432-DAB66A4354CE}"/>
              </a:ext>
            </a:extLst>
          </p:cNvPr>
          <p:cNvSpPr/>
          <p:nvPr/>
        </p:nvSpPr>
        <p:spPr>
          <a:xfrm>
            <a:off x="705198" y="456772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13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smart contracts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5813A81-961B-8259-A71D-BA9CF49623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496" y="1825625"/>
          <a:ext cx="580644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C334-B103-AF4D-E5B1-13E3BC3C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240A7-0F52-E544-61FD-C48965ED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9FCE4-BDF3-4FB8-8837-DC04DE45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12882-187D-B441-6A84-9B4524B1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FBB99-1838-2B9E-617C-2EC4AB3B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contract  as a program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is on a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of validity and verification</a:t>
            </a:r>
          </a:p>
          <a:p>
            <a:pPr marL="0" indent="0">
              <a:buNone/>
            </a:pPr>
            <a:r>
              <a:rPr lang="en-US" dirty="0"/>
              <a:t>	Statutes – laws </a:t>
            </a:r>
          </a:p>
          <a:p>
            <a:pPr marL="0" indent="0">
              <a:buNone/>
            </a:pPr>
            <a:r>
              <a:rPr lang="en-US" dirty="0"/>
              <a:t>	Regulations – examples, edge cases</a:t>
            </a:r>
          </a:p>
          <a:p>
            <a:pPr marL="0" indent="0">
              <a:buNone/>
            </a:pPr>
            <a:r>
              <a:rPr lang="en-US" dirty="0"/>
              <a:t>	Case law – validity/verification</a:t>
            </a:r>
          </a:p>
        </p:txBody>
      </p:sp>
    </p:spTree>
    <p:extLst>
      <p:ext uri="{BB962C8B-B14F-4D97-AF65-F5344CB8AC3E}">
        <p14:creationId xmlns:p14="http://schemas.microsoft.com/office/powerpoint/2010/main" val="34453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symbol, white, font&#10;&#10;Description automatically generated">
            <a:extLst>
              <a:ext uri="{FF2B5EF4-FFF2-40B4-BE49-F238E27FC236}">
                <a16:creationId xmlns:a16="http://schemas.microsoft.com/office/drawing/2014/main" id="{C8C790A8-9AFA-8B82-CAAE-319040EABF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938" r="6938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B22EBE-EEE2-275C-E532-A3DB47B7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</a:t>
            </a:r>
            <a:br>
              <a:rPr lang="en-US" dirty="0"/>
            </a:br>
            <a:r>
              <a:rPr lang="en-US" dirty="0"/>
              <a:t>paradigms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CEDC4-DFE5-8575-79E0-C077BA7B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 oriented</a:t>
            </a:r>
          </a:p>
          <a:p>
            <a:endParaRPr lang="en-US" dirty="0"/>
          </a:p>
          <a:p>
            <a:r>
              <a:rPr lang="en-US" dirty="0"/>
              <a:t>Data oriented</a:t>
            </a:r>
          </a:p>
          <a:p>
            <a:endParaRPr lang="en-US" dirty="0"/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Procedural</a:t>
            </a:r>
          </a:p>
          <a:p>
            <a:endParaRPr lang="en-US" dirty="0"/>
          </a:p>
          <a:p>
            <a:r>
              <a:rPr lang="en-US" dirty="0"/>
              <a:t>Imperative</a:t>
            </a:r>
          </a:p>
          <a:p>
            <a:endParaRPr lang="en-US" dirty="0"/>
          </a:p>
          <a:p>
            <a:r>
              <a:rPr lang="en-US" dirty="0"/>
              <a:t>Declarative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21429C-D8C9-A782-6E61-33908C35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538B31-3A77-EEEC-F0FF-599A6207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559FEE-98CA-2660-5CD9-DE1046EB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Placeholder 17" descr="A picture containing triangle, design&#10;&#10;Description automatically generated">
            <a:extLst>
              <a:ext uri="{FF2B5EF4-FFF2-40B4-BE49-F238E27FC236}">
                <a16:creationId xmlns:a16="http://schemas.microsoft.com/office/drawing/2014/main" id="{0248B2FE-EC7E-FFDE-9EDC-7468473695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2346" y="2906254"/>
            <a:ext cx="3096807" cy="3096807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24281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DAE-B0D4-4ED2-368A-63DE4D63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49423-DDF9-C571-098F-F176C122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1FB81-134D-05E5-03B4-A8B223DF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DC13-0C2A-E7DA-2BD2-D0835FA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A71A8-EEB4-1868-D997-ED22A21A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E8CBC-B886-ABA9-0561-5D5551C3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6" y="1986790"/>
            <a:ext cx="9152229" cy="38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2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DAE-B0D4-4ED2-368A-63DE4D63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49423-DDF9-C571-098F-F176C122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1FB81-134D-05E5-03B4-A8B223DF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DC13-0C2A-E7DA-2BD2-D0835FA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A71A8-EEB4-1868-D997-ED22A21A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564B7C-7D05-4D1C-3EB1-4C321A2A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" y="1687946"/>
            <a:ext cx="9327355" cy="41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0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DAE-B0D4-4ED2-368A-63DE4D63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49423-DDF9-C571-098F-F176C122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1FB81-134D-05E5-03B4-A8B223DF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DC13-0C2A-E7DA-2BD2-D0835FA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A71A8-EEB4-1868-D997-ED22A21A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2B8A6E12-0C26-5E4D-D091-9235CAE6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7" y="1806266"/>
            <a:ext cx="8827292" cy="37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984FDF-90F7-C262-D6DE-0527DDDFE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44812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2229-D024-1C7B-65DF-3F502FDD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76" y="0"/>
            <a:ext cx="10515600" cy="1325563"/>
          </a:xfrm>
        </p:spPr>
        <p:txBody>
          <a:bodyPr/>
          <a:lstStyle/>
          <a:p>
            <a:r>
              <a:rPr lang="en-US" dirty="0"/>
              <a:t>Proof-of-Transfer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CE4B3-9929-FD9A-A8F4-35278405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790B6-374B-D506-321E-5D399D6B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633C6-E063-DE6B-958B-7079038E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3252FA-3F10-6FCE-5F37-2FC44E08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82" y="1040288"/>
            <a:ext cx="10110652" cy="55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7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F94E-5A8C-152B-4A6B-83EB4C45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BEEF-6F7C-FFA6-97E4-35AA54B2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BTC to STX</a:t>
            </a:r>
          </a:p>
          <a:p>
            <a:pPr marL="0" indent="0">
              <a:buNone/>
            </a:pPr>
            <a:r>
              <a:rPr lang="en-US" dirty="0"/>
              <a:t>STX to BTC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3E6F-46A0-0F2B-EF63-C2CD1319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432F-30AC-3EB9-0E33-41D2033E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AD58F-E1B9-79BE-29ED-5BEC0653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E2A2-3FF1-C49E-053F-EA6FEA3A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keeps the stackers engaged?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83B-E37A-EF0E-AD04-A10D0E35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Stacks miners only work for STX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Mini </a:t>
            </a:r>
            <a:r>
              <a:rPr lang="en-US" dirty="0" err="1"/>
              <a:t>sBTC</a:t>
            </a:r>
            <a:r>
              <a:rPr lang="en-US" dirty="0"/>
              <a:t> voluntarily maintain the </a:t>
            </a:r>
            <a:r>
              <a:rPr lang="en-US" dirty="0" err="1"/>
              <a:t>sBTC</a:t>
            </a:r>
            <a:r>
              <a:rPr lang="en-US" dirty="0"/>
              <a:t> peg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16E78-456D-9DDF-2424-76FF9FDE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1E2F-B7C3-7EEC-64A3-F436249C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4536-DB74-E862-1D5E-578BAA6F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2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Motivation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  <p:sp>
        <p:nvSpPr>
          <p:cNvPr id="4" name="Rectangle 3" descr="Contract">
            <a:extLst>
              <a:ext uri="{FF2B5EF4-FFF2-40B4-BE49-F238E27FC236}">
                <a16:creationId xmlns:a16="http://schemas.microsoft.com/office/drawing/2014/main" id="{2D68FAF1-F3B1-2BC5-4733-2ECFEEBA476B}"/>
              </a:ext>
            </a:extLst>
          </p:cNvPr>
          <p:cNvSpPr/>
          <p:nvPr/>
        </p:nvSpPr>
        <p:spPr>
          <a:xfrm>
            <a:off x="975967" y="431416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4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7669-618C-BBAA-01C4-8BD22DFF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contract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346F-6D5D-2543-C2C7-E6F3ECF9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16AD-0A41-F4A5-9F53-4283A1FF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FDA12-7577-C60B-3462-3A6502C5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5F012-AD0B-E2BD-5149-1165C18B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Fair and transparent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Terms/conditions: measurable inputs and outputs, schedules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Legally enforceable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Immutable	- settles once contract is executed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Accomplish a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6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1D1-E5BF-3728-5B56-CD32BDB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on proof of work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F691-08D7-3716-A257-B471ED72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Fair and transparent – </a:t>
            </a:r>
            <a:r>
              <a:rPr lang="en-US" i="1" dirty="0"/>
              <a:t>no trusted third party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Terms/conditions: measurable inputs and outputs, schedules</a:t>
            </a:r>
          </a:p>
          <a:p>
            <a:pPr marL="0" indent="0">
              <a:buNone/>
            </a:pPr>
            <a:r>
              <a:rPr lang="en-US" dirty="0"/>
              <a:t>Distributed consensus - agree a contract’s terms/conditions are met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Immutability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Programmatically (legally) enforceable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Accomplishes goals with crypto currency or tokens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A321-F75B-04C6-8F23-BB3323AC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DB2F-D5DD-0FE3-F93C-685422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EE47-48AE-4B59-7204-AE9D9248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5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DAE-B0D4-4ED2-368A-63DE4D63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– from blockchains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49423-DDF9-C571-098F-F176C122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1FB81-134D-05E5-03B4-A8B223DF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DC13-0C2A-E7DA-2BD2-D0835FA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A71A8-EEB4-1868-D997-ED22A21A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Immutability – necessary for contracts</a:t>
            </a:r>
          </a:p>
          <a:p>
            <a:pPr marL="0" indent="0">
              <a:buNone/>
            </a:pPr>
            <a:r>
              <a:rPr lang="en-US" dirty="0"/>
              <a:t>    Programs as smart contracts must be careful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Distributed consensus - agree a contract’s terms/conditions are met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Transfer </a:t>
            </a:r>
          </a:p>
          <a:p>
            <a:pPr marL="0" indent="0">
              <a:buNone/>
            </a:pPr>
            <a:r>
              <a:rPr lang="en-US" dirty="0"/>
              <a:t>	Tokens – representation, abstraction</a:t>
            </a:r>
          </a:p>
          <a:p>
            <a:pPr marL="0" indent="0">
              <a:buNone/>
            </a:pPr>
            <a:r>
              <a:rPr lang="en-US" dirty="0"/>
              <a:t>	Cryptocurrency – settlement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161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e3d20b-a07a-4c9a-bffb-7d845be05fd8" xsi:nil="true"/>
    <_activity xmlns="4fe3d20b-a07a-4c9a-bffb-7d845be05fd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36BDC192B6C4F81C96BF422C1FE42" ma:contentTypeVersion="16" ma:contentTypeDescription="Create a new document." ma:contentTypeScope="" ma:versionID="e61114f851d23e5147559605f015f271">
  <xsd:schema xmlns:xsd="http://www.w3.org/2001/XMLSchema" xmlns:xs="http://www.w3.org/2001/XMLSchema" xmlns:p="http://schemas.microsoft.com/office/2006/metadata/properties" xmlns:ns3="d29cdd0d-72e7-4351-868a-19765b075a7c" xmlns:ns4="4fe3d20b-a07a-4c9a-bffb-7d845be05fd8" targetNamespace="http://schemas.microsoft.com/office/2006/metadata/properties" ma:root="true" ma:fieldsID="03256859e1c856a1f96f5704a116d110" ns3:_="" ns4:_="">
    <xsd:import namespace="d29cdd0d-72e7-4351-868a-19765b075a7c"/>
    <xsd:import namespace="4fe3d20b-a07a-4c9a-bffb-7d845be05f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cdd0d-72e7-4351-868a-19765b075a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3d20b-a07a-4c9a-bffb-7d845be05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9cdd0d-72e7-4351-868a-19765b075a7c"/>
    <ds:schemaRef ds:uri="http://schemas.microsoft.com/office/infopath/2007/PartnerControls"/>
    <ds:schemaRef ds:uri="http://www.w3.org/XML/1998/namespace"/>
    <ds:schemaRef ds:uri="4fe3d20b-a07a-4c9a-bffb-7d845be05fd8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C8220CD-795F-4E6E-A0D5-AC84C7156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cdd0d-72e7-4351-868a-19765b075a7c"/>
    <ds:schemaRef ds:uri="4fe3d20b-a07a-4c9a-bffb-7d845be05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{AF2C9423-49E0-4561-8522-B4A037A7AA13}tf78504181_win32</Template>
  <TotalTime>1751</TotalTime>
  <Words>300</Words>
  <Application>Microsoft Office PowerPoint</Application>
  <PresentationFormat>Widescreen</PresentationFormat>
  <Paragraphs>127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Tw Cen MT</vt:lpstr>
      <vt:lpstr>ShapesVTI</vt:lpstr>
      <vt:lpstr>Proof of Transfer</vt:lpstr>
      <vt:lpstr>Agenda</vt:lpstr>
      <vt:lpstr>Proof-of-Transfer</vt:lpstr>
      <vt:lpstr>Double peg</vt:lpstr>
      <vt:lpstr>What keeps the stackers engaged?</vt:lpstr>
      <vt:lpstr>Motivation</vt:lpstr>
      <vt:lpstr>Traditional contract properties</vt:lpstr>
      <vt:lpstr>Smart contracts on proof of work Blockchains</vt:lpstr>
      <vt:lpstr>Foundations – from blockchains</vt:lpstr>
      <vt:lpstr>Introduction to Smart Contracts</vt:lpstr>
      <vt:lpstr>Introduction to smart contracts</vt:lpstr>
      <vt:lpstr>New perspectives </vt:lpstr>
      <vt:lpstr>Examples</vt:lpstr>
      <vt:lpstr>Programming language  paradigms</vt:lpstr>
      <vt:lpstr>Clarity </vt:lpstr>
      <vt:lpstr>Solidity</vt:lpstr>
      <vt:lpstr>Solidity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smart contract?</dc:title>
  <dc:creator>Bradford, Phillip</dc:creator>
  <cp:lastModifiedBy>Bradford, Phillip</cp:lastModifiedBy>
  <cp:revision>47</cp:revision>
  <dcterms:created xsi:type="dcterms:W3CDTF">2023-04-08T15:45:51Z</dcterms:created>
  <dcterms:modified xsi:type="dcterms:W3CDTF">2023-06-27T21:51:58Z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0x01010081536BDC192B6C4F81C96BF422C1FE42</vt:lpwstr>
  </property>
</Properties>
</file>