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f2b4bf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f2b4bf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08b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0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reybutler/nvm-windows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setup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Nakamoto Simulator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6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G. Bradford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Nakamoto Simulator is a simple Stacks block explorer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built in React and JavaScript on your localhost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node and npm on Windows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Assuming no node, npm on your machine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	Install node and npm via nvm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Download and run: nvm-setup.exe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    </a:t>
            </a:r>
            <a:r>
              <a:rPr lang="en" sz="2800">
                <a:solidFill>
                  <a:srgbClr val="FF0000"/>
                </a:solidFill>
              </a:rPr>
              <a:t>From</a:t>
            </a:r>
            <a:r>
              <a:rPr lang="en" sz="2800">
                <a:solidFill>
                  <a:schemeClr val="dk1"/>
                </a:solidFill>
              </a:rPr>
              <a:t>  </a:t>
            </a:r>
            <a:r>
              <a:rPr lang="en" sz="2800" u="sng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https://github.com/coreybutler/nvm-windows/releases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Windows&gt; nvm list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Windows&gt; nvm install 22.14.0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Windows&gt; nvm use 22.14.0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